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1011" r:id="rId3"/>
    <p:sldId id="257" r:id="rId4"/>
    <p:sldId id="263" r:id="rId5"/>
    <p:sldId id="1017" r:id="rId6"/>
    <p:sldId id="1033" r:id="rId7"/>
    <p:sldId id="1019" r:id="rId8"/>
    <p:sldId id="1020" r:id="rId9"/>
    <p:sldId id="1015" r:id="rId10"/>
    <p:sldId id="1016" r:id="rId11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олесов Евгений Валерьевич" initials="КЕВ" lastIdx="1" clrIdx="0">
    <p:extLst>
      <p:ext uri="{19B8F6BF-5375-455C-9EA6-DF929625EA0E}">
        <p15:presenceInfo xmlns:p15="http://schemas.microsoft.com/office/powerpoint/2012/main" userId="S-1-5-21-2703395785-3406897083-1776632381-96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vabramov\Desktop\&#1055;&#1077;&#1088;&#1077;&#1087;&#1072;&#1076;%20&#1058;6%20&#1087;&#1088;&#1077;&#1079;&#1077;&#1085;&#1090;&#1072;&#1094;&#1080;&#1103;\&#1052;&#1086;&#1085;&#1080;&#1090;&#1086;&#1088;&#1080;&#1085;&#1075;%20&#1051;-24-&#1058;6%20&#1089;%2004.202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vabramov\Desktop\&#1055;&#1077;&#1088;&#1077;&#1087;&#1072;&#1076;%20&#1058;6%20&#1087;&#1088;&#1077;&#1079;&#1077;&#1085;&#1090;&#1072;&#1094;&#1080;&#1103;\&#1052;&#1086;&#1085;&#1080;&#1090;&#1086;&#1088;&#1080;&#1085;&#1075;%20&#1051;-24-&#1058;6%20&#1089;%2004.202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vabramov\Desktop\&#1055;&#1077;&#1088;&#1077;&#1087;&#1072;&#1076;%20&#1058;6%20&#1087;&#1088;&#1077;&#1079;&#1077;&#1085;&#1090;&#1072;&#1094;&#1080;&#1103;\&#1052;&#1086;&#1085;&#1080;&#1090;&#1086;&#1088;&#1080;&#1085;&#1075;%20&#1051;-24-&#1058;6%20&#1089;%2004.202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vabramov\Desktop\&#1055;&#1077;&#1088;&#1077;&#1087;&#1072;&#1076;%20&#1058;6%20&#1087;&#1088;&#1077;&#1079;&#1077;&#1085;&#1090;&#1072;&#1094;&#1080;&#1103;\&#1052;&#1086;&#1085;&#1080;&#1090;&#1086;&#1088;&#1080;&#1085;&#1075;%20&#1051;-24-&#1058;6%20&#1089;%2004.202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Температура на входе в Р-1, С</a:t>
            </a:r>
          </a:p>
        </c:rich>
      </c:tx>
      <c:layout>
        <c:manualLayout>
          <c:xMode val="edge"/>
          <c:yMode val="edge"/>
          <c:x val="7.8873777141493587E-3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3.1841342196982409E-3"/>
                  <c:y val="-8.4134599459683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C32-484C-8B66-F952595D7E96}"/>
                </c:ext>
              </c:extLst>
            </c:dLbl>
            <c:dLbl>
              <c:idx val="25"/>
              <c:layout>
                <c:manualLayout>
                  <c:x val="3.1841342196982313E-3"/>
                  <c:y val="0.168269198919367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C32-484C-8B66-F952595D7E96}"/>
                </c:ext>
              </c:extLst>
            </c:dLbl>
            <c:dLbl>
              <c:idx val="51"/>
              <c:layout>
                <c:manualLayout>
                  <c:x val="3.1841342196982409E-3"/>
                  <c:y val="-0.100961519351620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C32-484C-8B66-F952595D7E96}"/>
                </c:ext>
              </c:extLst>
            </c:dLbl>
            <c:dLbl>
              <c:idx val="67"/>
              <c:layout>
                <c:manualLayout>
                  <c:x val="6.3682684393964817E-3"/>
                  <c:y val="0.112179465946244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C32-484C-8B66-F952595D7E96}"/>
                </c:ext>
              </c:extLst>
            </c:dLbl>
            <c:dLbl>
              <c:idx val="130"/>
              <c:layout>
                <c:manualLayout>
                  <c:x val="-3.1841342196982604E-3"/>
                  <c:y val="-0.100961519351620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C32-484C-8B66-F952595D7E96}"/>
                </c:ext>
              </c:extLst>
            </c:dLbl>
            <c:dLbl>
              <c:idx val="218"/>
              <c:layout>
                <c:manualLayout>
                  <c:x val="-6.3682684393965017E-3"/>
                  <c:y val="-0.134615359135493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C32-484C-8B66-F952595D7E96}"/>
                </c:ext>
              </c:extLst>
            </c:dLbl>
            <c:dLbl>
              <c:idx val="292"/>
              <c:layout>
                <c:manualLayout>
                  <c:x val="-7.4296465126292288E-3"/>
                  <c:y val="-0.106570492648932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C32-484C-8B66-F952595D7E96}"/>
                </c:ext>
              </c:extLst>
            </c:dLbl>
            <c:dLbl>
              <c:idx val="380"/>
              <c:layout>
                <c:manualLayout>
                  <c:x val="-6.3682684393965207E-3"/>
                  <c:y val="-8.4134599459683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C32-484C-8B66-F952595D7E96}"/>
                </c:ext>
              </c:extLst>
            </c:dLbl>
            <c:dLbl>
              <c:idx val="503"/>
              <c:layout>
                <c:manualLayout>
                  <c:x val="0"/>
                  <c:y val="-0.100961519351620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C32-484C-8B66-F952595D7E96}"/>
                </c:ext>
              </c:extLst>
            </c:dLbl>
            <c:dLbl>
              <c:idx val="751"/>
              <c:layout>
                <c:manualLayout>
                  <c:x val="-8.4910245858620531E-3"/>
                  <c:y val="9.53525460543081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C32-484C-8B66-F952595D7E96}"/>
                </c:ext>
              </c:extLst>
            </c:dLbl>
            <c:dLbl>
              <c:idx val="1113"/>
              <c:layout>
                <c:manualLayout>
                  <c:x val="-3.1841342196982488E-2"/>
                  <c:y val="0.117788439243557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C32-484C-8B66-F952595D7E96}"/>
                </c:ext>
              </c:extLst>
            </c:dLbl>
            <c:dLbl>
              <c:idx val="1187"/>
              <c:layout>
                <c:manualLayout>
                  <c:x val="-2.1227561464654942E-3"/>
                  <c:y val="-0.106570492648932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C32-484C-8B66-F952595D7E96}"/>
                </c:ext>
              </c:extLst>
            </c:dLbl>
            <c:dLbl>
              <c:idx val="1274"/>
              <c:layout>
                <c:manualLayout>
                  <c:x val="-2.7595829904051499E-2"/>
                  <c:y val="9.535254605430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C32-484C-8B66-F952595D7E96}"/>
                </c:ext>
              </c:extLst>
            </c:dLbl>
            <c:dLbl>
              <c:idx val="1498"/>
              <c:layout>
                <c:manualLayout>
                  <c:x val="-1.6982049171723954E-2"/>
                  <c:y val="0.123397412540869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C32-484C-8B66-F952595D7E96}"/>
                </c:ext>
              </c:extLst>
            </c:dLbl>
            <c:dLbl>
              <c:idx val="1537"/>
              <c:layout>
                <c:manualLayout>
                  <c:x val="-8.4910245858619768E-3"/>
                  <c:y val="-0.117788439243557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C32-484C-8B66-F952595D7E96}"/>
                </c:ext>
              </c:extLst>
            </c:dLbl>
            <c:dLbl>
              <c:idx val="1598"/>
              <c:layout>
                <c:manualLayout>
                  <c:x val="-1.1675158805560295E-2"/>
                  <c:y val="-0.117788439243557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C32-484C-8B66-F952595D7E96}"/>
                </c:ext>
              </c:extLst>
            </c:dLbl>
            <c:dLbl>
              <c:idx val="1703"/>
              <c:layout>
                <c:manualLayout>
                  <c:x val="-2.1227561464654942E-3"/>
                  <c:y val="0.129006385838181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C32-484C-8B66-F952595D7E96}"/>
                </c:ext>
              </c:extLst>
            </c:dLbl>
            <c:dLbl>
              <c:idx val="1819"/>
              <c:layout>
                <c:manualLayout>
                  <c:x val="-1.6982049171723954E-2"/>
                  <c:y val="-8.41345994596836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C32-484C-8B66-F952595D7E96}"/>
                </c:ext>
              </c:extLst>
            </c:dLbl>
            <c:dLbl>
              <c:idx val="1897"/>
              <c:layout>
                <c:manualLayout>
                  <c:x val="-1.8043427244956698E-2"/>
                  <c:y val="-9.53525460543081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C32-484C-8B66-F952595D7E96}"/>
                </c:ext>
              </c:extLst>
            </c:dLbl>
            <c:dLbl>
              <c:idx val="1919"/>
              <c:layout>
                <c:manualLayout>
                  <c:x val="-1.6982049171723954E-2"/>
                  <c:y val="0.129006385838181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C32-484C-8B66-F952595D7E96}"/>
                </c:ext>
              </c:extLst>
            </c:dLbl>
            <c:dLbl>
              <c:idx val="1973"/>
              <c:layout>
                <c:manualLayout>
                  <c:x val="-9.552402659094723E-3"/>
                  <c:y val="-0.100961519351620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C32-484C-8B66-F952595D7E96}"/>
                </c:ext>
              </c:extLst>
            </c:dLbl>
            <c:dLbl>
              <c:idx val="2149"/>
              <c:layout>
                <c:manualLayout>
                  <c:x val="0"/>
                  <c:y val="-0.117788439243557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AC32-484C-8B66-F952595D7E96}"/>
                </c:ext>
              </c:extLst>
            </c:dLbl>
            <c:dLbl>
              <c:idx val="2168"/>
              <c:layout>
                <c:manualLayout>
                  <c:x val="1.0613780732327471E-3"/>
                  <c:y val="0.129006385838181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AC32-484C-8B66-F952595D7E96}"/>
                </c:ext>
              </c:extLst>
            </c:dLbl>
            <c:dLbl>
              <c:idx val="2272"/>
              <c:layout>
                <c:manualLayout>
                  <c:x val="3.1841342196980852E-3"/>
                  <c:y val="8.4134599459683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C32-484C-8B66-F952595D7E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'с 08.18'!$A$5:$A$2323</c:f>
              <c:numCache>
                <c:formatCode>m/d/yyyy</c:formatCode>
                <c:ptCount val="2319"/>
                <c:pt idx="0">
                  <c:v>43339</c:v>
                </c:pt>
                <c:pt idx="1">
                  <c:v>43340</c:v>
                </c:pt>
                <c:pt idx="2">
                  <c:v>43341</c:v>
                </c:pt>
                <c:pt idx="3">
                  <c:v>43342</c:v>
                </c:pt>
                <c:pt idx="4">
                  <c:v>43343</c:v>
                </c:pt>
                <c:pt idx="5">
                  <c:v>43344</c:v>
                </c:pt>
                <c:pt idx="6">
                  <c:v>43345</c:v>
                </c:pt>
                <c:pt idx="7">
                  <c:v>43346</c:v>
                </c:pt>
                <c:pt idx="8">
                  <c:v>43347</c:v>
                </c:pt>
                <c:pt idx="9">
                  <c:v>43348</c:v>
                </c:pt>
                <c:pt idx="10">
                  <c:v>43349</c:v>
                </c:pt>
                <c:pt idx="11">
                  <c:v>43350</c:v>
                </c:pt>
                <c:pt idx="12">
                  <c:v>43351</c:v>
                </c:pt>
                <c:pt idx="13">
                  <c:v>43352</c:v>
                </c:pt>
                <c:pt idx="14">
                  <c:v>43353</c:v>
                </c:pt>
                <c:pt idx="15">
                  <c:v>43354</c:v>
                </c:pt>
                <c:pt idx="16">
                  <c:v>43355</c:v>
                </c:pt>
                <c:pt idx="17">
                  <c:v>43356</c:v>
                </c:pt>
                <c:pt idx="18">
                  <c:v>43357</c:v>
                </c:pt>
                <c:pt idx="19">
                  <c:v>43358</c:v>
                </c:pt>
                <c:pt idx="20">
                  <c:v>43359</c:v>
                </c:pt>
                <c:pt idx="21">
                  <c:v>43360</c:v>
                </c:pt>
                <c:pt idx="22">
                  <c:v>43361</c:v>
                </c:pt>
                <c:pt idx="23">
                  <c:v>43362</c:v>
                </c:pt>
                <c:pt idx="24">
                  <c:v>43363</c:v>
                </c:pt>
                <c:pt idx="25">
                  <c:v>43364</c:v>
                </c:pt>
                <c:pt idx="26">
                  <c:v>43365</c:v>
                </c:pt>
                <c:pt idx="27">
                  <c:v>43366</c:v>
                </c:pt>
                <c:pt idx="28">
                  <c:v>43367</c:v>
                </c:pt>
                <c:pt idx="29">
                  <c:v>43368</c:v>
                </c:pt>
                <c:pt idx="30">
                  <c:v>43369</c:v>
                </c:pt>
                <c:pt idx="31">
                  <c:v>43370</c:v>
                </c:pt>
                <c:pt idx="32">
                  <c:v>43371</c:v>
                </c:pt>
                <c:pt idx="33">
                  <c:v>43372</c:v>
                </c:pt>
                <c:pt idx="34">
                  <c:v>43373</c:v>
                </c:pt>
                <c:pt idx="35">
                  <c:v>43374</c:v>
                </c:pt>
                <c:pt idx="36">
                  <c:v>43375</c:v>
                </c:pt>
                <c:pt idx="37">
                  <c:v>43376</c:v>
                </c:pt>
                <c:pt idx="38">
                  <c:v>43377</c:v>
                </c:pt>
                <c:pt idx="39">
                  <c:v>43378</c:v>
                </c:pt>
                <c:pt idx="40">
                  <c:v>43379</c:v>
                </c:pt>
                <c:pt idx="41">
                  <c:v>43380</c:v>
                </c:pt>
                <c:pt idx="42">
                  <c:v>43381</c:v>
                </c:pt>
                <c:pt idx="43">
                  <c:v>43382</c:v>
                </c:pt>
                <c:pt idx="44">
                  <c:v>43383</c:v>
                </c:pt>
                <c:pt idx="45">
                  <c:v>43384</c:v>
                </c:pt>
                <c:pt idx="46">
                  <c:v>43385</c:v>
                </c:pt>
                <c:pt idx="47">
                  <c:v>43386</c:v>
                </c:pt>
                <c:pt idx="48">
                  <c:v>43387</c:v>
                </c:pt>
                <c:pt idx="49">
                  <c:v>43388</c:v>
                </c:pt>
                <c:pt idx="50">
                  <c:v>43389</c:v>
                </c:pt>
                <c:pt idx="51">
                  <c:v>43390</c:v>
                </c:pt>
                <c:pt idx="52">
                  <c:v>43391</c:v>
                </c:pt>
                <c:pt idx="53">
                  <c:v>43392</c:v>
                </c:pt>
                <c:pt idx="54">
                  <c:v>43393</c:v>
                </c:pt>
                <c:pt idx="55">
                  <c:v>43394</c:v>
                </c:pt>
                <c:pt idx="56">
                  <c:v>43395</c:v>
                </c:pt>
                <c:pt idx="57">
                  <c:v>43396</c:v>
                </c:pt>
                <c:pt idx="58">
                  <c:v>43397</c:v>
                </c:pt>
                <c:pt idx="59">
                  <c:v>43398</c:v>
                </c:pt>
                <c:pt idx="60">
                  <c:v>43399</c:v>
                </c:pt>
                <c:pt idx="61">
                  <c:v>43400</c:v>
                </c:pt>
                <c:pt idx="62">
                  <c:v>43401</c:v>
                </c:pt>
                <c:pt idx="63">
                  <c:v>43402</c:v>
                </c:pt>
                <c:pt idx="64">
                  <c:v>43403</c:v>
                </c:pt>
                <c:pt idx="65">
                  <c:v>43404</c:v>
                </c:pt>
                <c:pt idx="66">
                  <c:v>43405</c:v>
                </c:pt>
                <c:pt idx="67">
                  <c:v>43406</c:v>
                </c:pt>
                <c:pt idx="68">
                  <c:v>43407</c:v>
                </c:pt>
                <c:pt idx="69">
                  <c:v>43408</c:v>
                </c:pt>
                <c:pt idx="70">
                  <c:v>43409</c:v>
                </c:pt>
                <c:pt idx="71">
                  <c:v>43410</c:v>
                </c:pt>
                <c:pt idx="72">
                  <c:v>43411</c:v>
                </c:pt>
                <c:pt idx="73">
                  <c:v>43412</c:v>
                </c:pt>
                <c:pt idx="74">
                  <c:v>43413</c:v>
                </c:pt>
                <c:pt idx="75">
                  <c:v>43414</c:v>
                </c:pt>
                <c:pt idx="76">
                  <c:v>43415</c:v>
                </c:pt>
                <c:pt idx="77">
                  <c:v>43416</c:v>
                </c:pt>
                <c:pt idx="78">
                  <c:v>43417</c:v>
                </c:pt>
                <c:pt idx="79">
                  <c:v>43418</c:v>
                </c:pt>
                <c:pt idx="80">
                  <c:v>43419</c:v>
                </c:pt>
                <c:pt idx="81">
                  <c:v>43420</c:v>
                </c:pt>
                <c:pt idx="82">
                  <c:v>43421</c:v>
                </c:pt>
                <c:pt idx="83">
                  <c:v>43422</c:v>
                </c:pt>
                <c:pt idx="84">
                  <c:v>43423</c:v>
                </c:pt>
                <c:pt idx="85">
                  <c:v>43424</c:v>
                </c:pt>
                <c:pt idx="86">
                  <c:v>43425</c:v>
                </c:pt>
                <c:pt idx="87">
                  <c:v>43426</c:v>
                </c:pt>
                <c:pt idx="88">
                  <c:v>43427</c:v>
                </c:pt>
                <c:pt idx="89">
                  <c:v>43428</c:v>
                </c:pt>
                <c:pt idx="90">
                  <c:v>43429</c:v>
                </c:pt>
                <c:pt idx="91">
                  <c:v>43430</c:v>
                </c:pt>
                <c:pt idx="92">
                  <c:v>43431</c:v>
                </c:pt>
                <c:pt idx="93">
                  <c:v>43432</c:v>
                </c:pt>
                <c:pt idx="94">
                  <c:v>43433</c:v>
                </c:pt>
                <c:pt idx="95">
                  <c:v>43434</c:v>
                </c:pt>
                <c:pt idx="96">
                  <c:v>43435</c:v>
                </c:pt>
                <c:pt idx="97">
                  <c:v>43436</c:v>
                </c:pt>
                <c:pt idx="98">
                  <c:v>43437</c:v>
                </c:pt>
                <c:pt idx="99">
                  <c:v>43438</c:v>
                </c:pt>
                <c:pt idx="100">
                  <c:v>43439</c:v>
                </c:pt>
                <c:pt idx="101">
                  <c:v>43440</c:v>
                </c:pt>
                <c:pt idx="102">
                  <c:v>43441</c:v>
                </c:pt>
                <c:pt idx="103">
                  <c:v>43442</c:v>
                </c:pt>
                <c:pt idx="104">
                  <c:v>43443</c:v>
                </c:pt>
                <c:pt idx="105">
                  <c:v>43444</c:v>
                </c:pt>
                <c:pt idx="106">
                  <c:v>43445</c:v>
                </c:pt>
                <c:pt idx="107">
                  <c:v>43446</c:v>
                </c:pt>
                <c:pt idx="108">
                  <c:v>43447</c:v>
                </c:pt>
                <c:pt idx="109">
                  <c:v>43448</c:v>
                </c:pt>
                <c:pt idx="110">
                  <c:v>43449</c:v>
                </c:pt>
                <c:pt idx="111">
                  <c:v>43450</c:v>
                </c:pt>
                <c:pt idx="112">
                  <c:v>43451</c:v>
                </c:pt>
                <c:pt idx="113">
                  <c:v>43452</c:v>
                </c:pt>
                <c:pt idx="114">
                  <c:v>43453</c:v>
                </c:pt>
                <c:pt idx="115">
                  <c:v>43454</c:v>
                </c:pt>
                <c:pt idx="116">
                  <c:v>43455</c:v>
                </c:pt>
                <c:pt idx="117">
                  <c:v>43456</c:v>
                </c:pt>
                <c:pt idx="118">
                  <c:v>43457</c:v>
                </c:pt>
                <c:pt idx="119">
                  <c:v>43458</c:v>
                </c:pt>
                <c:pt idx="120">
                  <c:v>43459</c:v>
                </c:pt>
                <c:pt idx="121">
                  <c:v>43460</c:v>
                </c:pt>
                <c:pt idx="122">
                  <c:v>43461</c:v>
                </c:pt>
                <c:pt idx="123">
                  <c:v>43462</c:v>
                </c:pt>
                <c:pt idx="124">
                  <c:v>43463</c:v>
                </c:pt>
                <c:pt idx="125">
                  <c:v>43464</c:v>
                </c:pt>
                <c:pt idx="126">
                  <c:v>43465</c:v>
                </c:pt>
                <c:pt idx="127">
                  <c:v>43466</c:v>
                </c:pt>
                <c:pt idx="128">
                  <c:v>43467</c:v>
                </c:pt>
                <c:pt idx="129">
                  <c:v>43468</c:v>
                </c:pt>
                <c:pt idx="130">
                  <c:v>43469</c:v>
                </c:pt>
                <c:pt idx="131">
                  <c:v>43470</c:v>
                </c:pt>
                <c:pt idx="132">
                  <c:v>43471</c:v>
                </c:pt>
                <c:pt idx="133">
                  <c:v>43472</c:v>
                </c:pt>
                <c:pt idx="134">
                  <c:v>43473</c:v>
                </c:pt>
                <c:pt idx="135">
                  <c:v>43474</c:v>
                </c:pt>
                <c:pt idx="136">
                  <c:v>43475</c:v>
                </c:pt>
                <c:pt idx="137">
                  <c:v>43476</c:v>
                </c:pt>
                <c:pt idx="138">
                  <c:v>43477</c:v>
                </c:pt>
                <c:pt idx="139">
                  <c:v>43478</c:v>
                </c:pt>
                <c:pt idx="140">
                  <c:v>43479</c:v>
                </c:pt>
                <c:pt idx="141">
                  <c:v>43480</c:v>
                </c:pt>
                <c:pt idx="142">
                  <c:v>43481</c:v>
                </c:pt>
                <c:pt idx="143">
                  <c:v>43482</c:v>
                </c:pt>
                <c:pt idx="144">
                  <c:v>43483</c:v>
                </c:pt>
                <c:pt idx="145">
                  <c:v>43484</c:v>
                </c:pt>
                <c:pt idx="146">
                  <c:v>43485</c:v>
                </c:pt>
                <c:pt idx="147">
                  <c:v>43486</c:v>
                </c:pt>
                <c:pt idx="148">
                  <c:v>43487</c:v>
                </c:pt>
                <c:pt idx="149">
                  <c:v>43488</c:v>
                </c:pt>
                <c:pt idx="150">
                  <c:v>43489</c:v>
                </c:pt>
                <c:pt idx="151">
                  <c:v>43490</c:v>
                </c:pt>
                <c:pt idx="152">
                  <c:v>43491</c:v>
                </c:pt>
                <c:pt idx="153">
                  <c:v>43492</c:v>
                </c:pt>
                <c:pt idx="154">
                  <c:v>43493</c:v>
                </c:pt>
                <c:pt idx="155">
                  <c:v>43494</c:v>
                </c:pt>
                <c:pt idx="156">
                  <c:v>43495</c:v>
                </c:pt>
                <c:pt idx="157">
                  <c:v>43496</c:v>
                </c:pt>
                <c:pt idx="158">
                  <c:v>43497</c:v>
                </c:pt>
                <c:pt idx="159">
                  <c:v>43498</c:v>
                </c:pt>
                <c:pt idx="160">
                  <c:v>43499</c:v>
                </c:pt>
                <c:pt idx="161">
                  <c:v>43500</c:v>
                </c:pt>
                <c:pt idx="162">
                  <c:v>43501</c:v>
                </c:pt>
                <c:pt idx="163">
                  <c:v>43502</c:v>
                </c:pt>
                <c:pt idx="164">
                  <c:v>43503</c:v>
                </c:pt>
                <c:pt idx="165">
                  <c:v>43504</c:v>
                </c:pt>
                <c:pt idx="166">
                  <c:v>43505</c:v>
                </c:pt>
                <c:pt idx="167">
                  <c:v>43506</c:v>
                </c:pt>
                <c:pt idx="168">
                  <c:v>43507</c:v>
                </c:pt>
                <c:pt idx="169">
                  <c:v>43508</c:v>
                </c:pt>
                <c:pt idx="170">
                  <c:v>43509</c:v>
                </c:pt>
                <c:pt idx="171">
                  <c:v>43510</c:v>
                </c:pt>
                <c:pt idx="172">
                  <c:v>43511</c:v>
                </c:pt>
                <c:pt idx="173">
                  <c:v>43512</c:v>
                </c:pt>
                <c:pt idx="174">
                  <c:v>43513</c:v>
                </c:pt>
                <c:pt idx="175">
                  <c:v>43514</c:v>
                </c:pt>
                <c:pt idx="176">
                  <c:v>43515</c:v>
                </c:pt>
                <c:pt idx="177">
                  <c:v>43516</c:v>
                </c:pt>
                <c:pt idx="178">
                  <c:v>43517</c:v>
                </c:pt>
                <c:pt idx="179">
                  <c:v>43518</c:v>
                </c:pt>
                <c:pt idx="180">
                  <c:v>43519</c:v>
                </c:pt>
                <c:pt idx="181">
                  <c:v>43520</c:v>
                </c:pt>
                <c:pt idx="182">
                  <c:v>43521</c:v>
                </c:pt>
                <c:pt idx="183">
                  <c:v>43522</c:v>
                </c:pt>
                <c:pt idx="184">
                  <c:v>43523</c:v>
                </c:pt>
                <c:pt idx="185">
                  <c:v>43524</c:v>
                </c:pt>
                <c:pt idx="186">
                  <c:v>43525</c:v>
                </c:pt>
                <c:pt idx="187">
                  <c:v>43526</c:v>
                </c:pt>
                <c:pt idx="188">
                  <c:v>43527</c:v>
                </c:pt>
                <c:pt idx="189">
                  <c:v>43528</c:v>
                </c:pt>
                <c:pt idx="190">
                  <c:v>43529</c:v>
                </c:pt>
                <c:pt idx="191">
                  <c:v>43530</c:v>
                </c:pt>
                <c:pt idx="192">
                  <c:v>43531</c:v>
                </c:pt>
                <c:pt idx="193">
                  <c:v>43532</c:v>
                </c:pt>
                <c:pt idx="194">
                  <c:v>43533</c:v>
                </c:pt>
                <c:pt idx="195">
                  <c:v>43534</c:v>
                </c:pt>
                <c:pt idx="196">
                  <c:v>43535</c:v>
                </c:pt>
                <c:pt idx="197">
                  <c:v>43536</c:v>
                </c:pt>
                <c:pt idx="198">
                  <c:v>43537</c:v>
                </c:pt>
                <c:pt idx="199">
                  <c:v>43538</c:v>
                </c:pt>
                <c:pt idx="200">
                  <c:v>43539</c:v>
                </c:pt>
                <c:pt idx="201">
                  <c:v>43540</c:v>
                </c:pt>
                <c:pt idx="202">
                  <c:v>43541</c:v>
                </c:pt>
                <c:pt idx="203">
                  <c:v>43542</c:v>
                </c:pt>
                <c:pt idx="204">
                  <c:v>43543</c:v>
                </c:pt>
                <c:pt idx="205">
                  <c:v>43544</c:v>
                </c:pt>
                <c:pt idx="206">
                  <c:v>43545</c:v>
                </c:pt>
                <c:pt idx="207">
                  <c:v>43546</c:v>
                </c:pt>
                <c:pt idx="208">
                  <c:v>43547</c:v>
                </c:pt>
                <c:pt idx="209">
                  <c:v>43548</c:v>
                </c:pt>
                <c:pt idx="210">
                  <c:v>43549</c:v>
                </c:pt>
                <c:pt idx="211">
                  <c:v>43550</c:v>
                </c:pt>
                <c:pt idx="212">
                  <c:v>43551</c:v>
                </c:pt>
                <c:pt idx="213">
                  <c:v>43552</c:v>
                </c:pt>
                <c:pt idx="214">
                  <c:v>43553</c:v>
                </c:pt>
                <c:pt idx="215">
                  <c:v>43554</c:v>
                </c:pt>
                <c:pt idx="216">
                  <c:v>43555</c:v>
                </c:pt>
                <c:pt idx="217">
                  <c:v>43556</c:v>
                </c:pt>
                <c:pt idx="218">
                  <c:v>43557</c:v>
                </c:pt>
                <c:pt idx="219">
                  <c:v>43558</c:v>
                </c:pt>
                <c:pt idx="220">
                  <c:v>43559</c:v>
                </c:pt>
                <c:pt idx="221">
                  <c:v>43560</c:v>
                </c:pt>
                <c:pt idx="222">
                  <c:v>43561</c:v>
                </c:pt>
                <c:pt idx="223">
                  <c:v>43562</c:v>
                </c:pt>
                <c:pt idx="224">
                  <c:v>43563</c:v>
                </c:pt>
                <c:pt idx="225">
                  <c:v>43564</c:v>
                </c:pt>
                <c:pt idx="226">
                  <c:v>43565</c:v>
                </c:pt>
                <c:pt idx="227">
                  <c:v>43566</c:v>
                </c:pt>
                <c:pt idx="228">
                  <c:v>43567</c:v>
                </c:pt>
                <c:pt idx="229">
                  <c:v>43568</c:v>
                </c:pt>
                <c:pt idx="230">
                  <c:v>43569</c:v>
                </c:pt>
                <c:pt idx="231">
                  <c:v>43570</c:v>
                </c:pt>
                <c:pt idx="232">
                  <c:v>43571</c:v>
                </c:pt>
                <c:pt idx="233">
                  <c:v>43572</c:v>
                </c:pt>
                <c:pt idx="234">
                  <c:v>43573</c:v>
                </c:pt>
                <c:pt idx="235">
                  <c:v>43574</c:v>
                </c:pt>
                <c:pt idx="236">
                  <c:v>43575</c:v>
                </c:pt>
                <c:pt idx="237">
                  <c:v>43576</c:v>
                </c:pt>
                <c:pt idx="238">
                  <c:v>43577</c:v>
                </c:pt>
                <c:pt idx="239">
                  <c:v>43578</c:v>
                </c:pt>
                <c:pt idx="240">
                  <c:v>43579</c:v>
                </c:pt>
                <c:pt idx="241">
                  <c:v>43580</c:v>
                </c:pt>
                <c:pt idx="242">
                  <c:v>43581</c:v>
                </c:pt>
                <c:pt idx="243">
                  <c:v>43582</c:v>
                </c:pt>
                <c:pt idx="244">
                  <c:v>43583</c:v>
                </c:pt>
                <c:pt idx="245">
                  <c:v>43584</c:v>
                </c:pt>
                <c:pt idx="246">
                  <c:v>43585</c:v>
                </c:pt>
                <c:pt idx="247">
                  <c:v>43586</c:v>
                </c:pt>
                <c:pt idx="248">
                  <c:v>43587</c:v>
                </c:pt>
                <c:pt idx="249">
                  <c:v>43588</c:v>
                </c:pt>
                <c:pt idx="250">
                  <c:v>43589</c:v>
                </c:pt>
                <c:pt idx="251">
                  <c:v>43590</c:v>
                </c:pt>
                <c:pt idx="252">
                  <c:v>43591</c:v>
                </c:pt>
                <c:pt idx="253">
                  <c:v>43592</c:v>
                </c:pt>
                <c:pt idx="254">
                  <c:v>43593</c:v>
                </c:pt>
                <c:pt idx="255">
                  <c:v>43594</c:v>
                </c:pt>
                <c:pt idx="256">
                  <c:v>43595</c:v>
                </c:pt>
                <c:pt idx="257">
                  <c:v>43596</c:v>
                </c:pt>
                <c:pt idx="258">
                  <c:v>43597</c:v>
                </c:pt>
                <c:pt idx="259">
                  <c:v>43598</c:v>
                </c:pt>
                <c:pt idx="260">
                  <c:v>43599</c:v>
                </c:pt>
                <c:pt idx="261">
                  <c:v>43600</c:v>
                </c:pt>
                <c:pt idx="262">
                  <c:v>43601</c:v>
                </c:pt>
                <c:pt idx="263">
                  <c:v>43602</c:v>
                </c:pt>
                <c:pt idx="264">
                  <c:v>43603</c:v>
                </c:pt>
                <c:pt idx="265">
                  <c:v>43604</c:v>
                </c:pt>
                <c:pt idx="266">
                  <c:v>43605</c:v>
                </c:pt>
                <c:pt idx="267">
                  <c:v>43606</c:v>
                </c:pt>
                <c:pt idx="268">
                  <c:v>43607</c:v>
                </c:pt>
                <c:pt idx="269">
                  <c:v>43608</c:v>
                </c:pt>
                <c:pt idx="270">
                  <c:v>43609</c:v>
                </c:pt>
                <c:pt idx="271">
                  <c:v>43610</c:v>
                </c:pt>
                <c:pt idx="272">
                  <c:v>43611</c:v>
                </c:pt>
                <c:pt idx="273">
                  <c:v>43612</c:v>
                </c:pt>
                <c:pt idx="274">
                  <c:v>43613</c:v>
                </c:pt>
                <c:pt idx="275">
                  <c:v>43614</c:v>
                </c:pt>
                <c:pt idx="276">
                  <c:v>43615</c:v>
                </c:pt>
                <c:pt idx="277">
                  <c:v>43616</c:v>
                </c:pt>
                <c:pt idx="278">
                  <c:v>43617</c:v>
                </c:pt>
                <c:pt idx="279">
                  <c:v>43618</c:v>
                </c:pt>
                <c:pt idx="280">
                  <c:v>43619</c:v>
                </c:pt>
                <c:pt idx="281">
                  <c:v>43620</c:v>
                </c:pt>
                <c:pt idx="282">
                  <c:v>43621</c:v>
                </c:pt>
                <c:pt idx="283">
                  <c:v>43622</c:v>
                </c:pt>
                <c:pt idx="284">
                  <c:v>43623</c:v>
                </c:pt>
                <c:pt idx="285">
                  <c:v>43624</c:v>
                </c:pt>
                <c:pt idx="286">
                  <c:v>43625</c:v>
                </c:pt>
                <c:pt idx="287">
                  <c:v>43626</c:v>
                </c:pt>
                <c:pt idx="288">
                  <c:v>43627</c:v>
                </c:pt>
                <c:pt idx="289">
                  <c:v>43628</c:v>
                </c:pt>
                <c:pt idx="290">
                  <c:v>43629</c:v>
                </c:pt>
                <c:pt idx="291">
                  <c:v>43630</c:v>
                </c:pt>
                <c:pt idx="292">
                  <c:v>43631</c:v>
                </c:pt>
                <c:pt idx="293">
                  <c:v>43632</c:v>
                </c:pt>
                <c:pt idx="294">
                  <c:v>43633</c:v>
                </c:pt>
                <c:pt idx="295">
                  <c:v>43634</c:v>
                </c:pt>
                <c:pt idx="296">
                  <c:v>43635</c:v>
                </c:pt>
                <c:pt idx="297">
                  <c:v>43636</c:v>
                </c:pt>
                <c:pt idx="298">
                  <c:v>43637</c:v>
                </c:pt>
                <c:pt idx="299">
                  <c:v>43638</c:v>
                </c:pt>
                <c:pt idx="300">
                  <c:v>43639</c:v>
                </c:pt>
                <c:pt idx="301">
                  <c:v>43640</c:v>
                </c:pt>
                <c:pt idx="302">
                  <c:v>43641</c:v>
                </c:pt>
                <c:pt idx="303">
                  <c:v>43642</c:v>
                </c:pt>
                <c:pt idx="304">
                  <c:v>43643</c:v>
                </c:pt>
                <c:pt idx="305">
                  <c:v>43644</c:v>
                </c:pt>
                <c:pt idx="306">
                  <c:v>43645</c:v>
                </c:pt>
                <c:pt idx="307">
                  <c:v>43646</c:v>
                </c:pt>
                <c:pt idx="308">
                  <c:v>43647</c:v>
                </c:pt>
                <c:pt idx="309">
                  <c:v>43648</c:v>
                </c:pt>
                <c:pt idx="310">
                  <c:v>43649</c:v>
                </c:pt>
                <c:pt idx="311">
                  <c:v>43650</c:v>
                </c:pt>
                <c:pt idx="312">
                  <c:v>43651</c:v>
                </c:pt>
                <c:pt idx="313">
                  <c:v>43652</c:v>
                </c:pt>
                <c:pt idx="314">
                  <c:v>43653</c:v>
                </c:pt>
                <c:pt idx="315">
                  <c:v>43654</c:v>
                </c:pt>
                <c:pt idx="316">
                  <c:v>43655</c:v>
                </c:pt>
                <c:pt idx="317">
                  <c:v>43656</c:v>
                </c:pt>
                <c:pt idx="318">
                  <c:v>43657</c:v>
                </c:pt>
                <c:pt idx="319">
                  <c:v>43658</c:v>
                </c:pt>
                <c:pt idx="320">
                  <c:v>43659</c:v>
                </c:pt>
                <c:pt idx="321">
                  <c:v>43660</c:v>
                </c:pt>
                <c:pt idx="322">
                  <c:v>43661</c:v>
                </c:pt>
                <c:pt idx="323">
                  <c:v>43662</c:v>
                </c:pt>
                <c:pt idx="324">
                  <c:v>43663</c:v>
                </c:pt>
                <c:pt idx="325">
                  <c:v>43664</c:v>
                </c:pt>
                <c:pt idx="326">
                  <c:v>43665</c:v>
                </c:pt>
                <c:pt idx="327">
                  <c:v>43666</c:v>
                </c:pt>
                <c:pt idx="328">
                  <c:v>43667</c:v>
                </c:pt>
                <c:pt idx="329">
                  <c:v>43668</c:v>
                </c:pt>
                <c:pt idx="330">
                  <c:v>43669</c:v>
                </c:pt>
                <c:pt idx="331">
                  <c:v>43670</c:v>
                </c:pt>
                <c:pt idx="332">
                  <c:v>43671</c:v>
                </c:pt>
                <c:pt idx="333">
                  <c:v>43672</c:v>
                </c:pt>
                <c:pt idx="334">
                  <c:v>43673</c:v>
                </c:pt>
                <c:pt idx="335">
                  <c:v>43674</c:v>
                </c:pt>
                <c:pt idx="336">
                  <c:v>43675</c:v>
                </c:pt>
                <c:pt idx="337">
                  <c:v>43676</c:v>
                </c:pt>
                <c:pt idx="338">
                  <c:v>43677</c:v>
                </c:pt>
                <c:pt idx="339">
                  <c:v>43678</c:v>
                </c:pt>
                <c:pt idx="340">
                  <c:v>43679</c:v>
                </c:pt>
                <c:pt idx="341">
                  <c:v>43680</c:v>
                </c:pt>
                <c:pt idx="342">
                  <c:v>43681</c:v>
                </c:pt>
                <c:pt idx="343">
                  <c:v>43682</c:v>
                </c:pt>
                <c:pt idx="344">
                  <c:v>43683</c:v>
                </c:pt>
                <c:pt idx="345">
                  <c:v>43684</c:v>
                </c:pt>
                <c:pt idx="346">
                  <c:v>43685</c:v>
                </c:pt>
                <c:pt idx="347">
                  <c:v>43686</c:v>
                </c:pt>
                <c:pt idx="348">
                  <c:v>43687</c:v>
                </c:pt>
                <c:pt idx="349">
                  <c:v>43688</c:v>
                </c:pt>
                <c:pt idx="350">
                  <c:v>43689</c:v>
                </c:pt>
                <c:pt idx="351">
                  <c:v>43690</c:v>
                </c:pt>
                <c:pt idx="352">
                  <c:v>43691</c:v>
                </c:pt>
                <c:pt idx="353">
                  <c:v>43692</c:v>
                </c:pt>
                <c:pt idx="354">
                  <c:v>43693</c:v>
                </c:pt>
                <c:pt idx="355">
                  <c:v>43694</c:v>
                </c:pt>
                <c:pt idx="356">
                  <c:v>43695</c:v>
                </c:pt>
                <c:pt idx="357">
                  <c:v>43696</c:v>
                </c:pt>
                <c:pt idx="358">
                  <c:v>43697</c:v>
                </c:pt>
                <c:pt idx="359">
                  <c:v>43698</c:v>
                </c:pt>
                <c:pt idx="360">
                  <c:v>43699</c:v>
                </c:pt>
                <c:pt idx="361">
                  <c:v>43700</c:v>
                </c:pt>
                <c:pt idx="362">
                  <c:v>43701</c:v>
                </c:pt>
                <c:pt idx="363">
                  <c:v>43702</c:v>
                </c:pt>
                <c:pt idx="364">
                  <c:v>43703</c:v>
                </c:pt>
                <c:pt idx="365">
                  <c:v>43704</c:v>
                </c:pt>
                <c:pt idx="366">
                  <c:v>43705</c:v>
                </c:pt>
                <c:pt idx="367">
                  <c:v>43706</c:v>
                </c:pt>
                <c:pt idx="368">
                  <c:v>43707</c:v>
                </c:pt>
                <c:pt idx="369">
                  <c:v>43708</c:v>
                </c:pt>
                <c:pt idx="370">
                  <c:v>43709</c:v>
                </c:pt>
                <c:pt idx="371">
                  <c:v>43710</c:v>
                </c:pt>
                <c:pt idx="372">
                  <c:v>43711</c:v>
                </c:pt>
                <c:pt idx="373">
                  <c:v>43712</c:v>
                </c:pt>
                <c:pt idx="374">
                  <c:v>43713</c:v>
                </c:pt>
                <c:pt idx="375">
                  <c:v>43714</c:v>
                </c:pt>
                <c:pt idx="376">
                  <c:v>43715</c:v>
                </c:pt>
                <c:pt idx="377">
                  <c:v>43716</c:v>
                </c:pt>
                <c:pt idx="378">
                  <c:v>43717</c:v>
                </c:pt>
                <c:pt idx="379">
                  <c:v>43718</c:v>
                </c:pt>
                <c:pt idx="380">
                  <c:v>43719</c:v>
                </c:pt>
                <c:pt idx="381">
                  <c:v>43720</c:v>
                </c:pt>
                <c:pt idx="382">
                  <c:v>43721</c:v>
                </c:pt>
                <c:pt idx="383">
                  <c:v>43722</c:v>
                </c:pt>
                <c:pt idx="384">
                  <c:v>43723</c:v>
                </c:pt>
                <c:pt idx="385">
                  <c:v>43724</c:v>
                </c:pt>
                <c:pt idx="386">
                  <c:v>43725</c:v>
                </c:pt>
                <c:pt idx="387">
                  <c:v>43726</c:v>
                </c:pt>
                <c:pt idx="388">
                  <c:v>43727</c:v>
                </c:pt>
                <c:pt idx="389">
                  <c:v>43728</c:v>
                </c:pt>
                <c:pt idx="390">
                  <c:v>43729</c:v>
                </c:pt>
                <c:pt idx="391">
                  <c:v>43730</c:v>
                </c:pt>
                <c:pt idx="392">
                  <c:v>43731</c:v>
                </c:pt>
                <c:pt idx="393">
                  <c:v>43732</c:v>
                </c:pt>
                <c:pt idx="394">
                  <c:v>43733</c:v>
                </c:pt>
                <c:pt idx="395">
                  <c:v>43734</c:v>
                </c:pt>
                <c:pt idx="396">
                  <c:v>43735</c:v>
                </c:pt>
                <c:pt idx="397">
                  <c:v>43736</c:v>
                </c:pt>
                <c:pt idx="398">
                  <c:v>43737</c:v>
                </c:pt>
                <c:pt idx="399">
                  <c:v>43738</c:v>
                </c:pt>
                <c:pt idx="400">
                  <c:v>43739</c:v>
                </c:pt>
                <c:pt idx="401">
                  <c:v>43740</c:v>
                </c:pt>
                <c:pt idx="402">
                  <c:v>43741</c:v>
                </c:pt>
                <c:pt idx="403">
                  <c:v>43742</c:v>
                </c:pt>
                <c:pt idx="404">
                  <c:v>43743</c:v>
                </c:pt>
                <c:pt idx="405">
                  <c:v>43744</c:v>
                </c:pt>
                <c:pt idx="406">
                  <c:v>43745</c:v>
                </c:pt>
                <c:pt idx="407">
                  <c:v>43746</c:v>
                </c:pt>
                <c:pt idx="408">
                  <c:v>43747</c:v>
                </c:pt>
                <c:pt idx="409">
                  <c:v>43748</c:v>
                </c:pt>
                <c:pt idx="410">
                  <c:v>43749</c:v>
                </c:pt>
                <c:pt idx="411">
                  <c:v>43750</c:v>
                </c:pt>
                <c:pt idx="412">
                  <c:v>43751</c:v>
                </c:pt>
                <c:pt idx="413">
                  <c:v>43752</c:v>
                </c:pt>
                <c:pt idx="414">
                  <c:v>43753</c:v>
                </c:pt>
                <c:pt idx="415">
                  <c:v>43754</c:v>
                </c:pt>
                <c:pt idx="416">
                  <c:v>43755</c:v>
                </c:pt>
                <c:pt idx="417">
                  <c:v>43756</c:v>
                </c:pt>
                <c:pt idx="418">
                  <c:v>43757</c:v>
                </c:pt>
                <c:pt idx="419">
                  <c:v>43758</c:v>
                </c:pt>
                <c:pt idx="420">
                  <c:v>43759</c:v>
                </c:pt>
                <c:pt idx="421">
                  <c:v>43760</c:v>
                </c:pt>
                <c:pt idx="422">
                  <c:v>43761</c:v>
                </c:pt>
                <c:pt idx="423">
                  <c:v>43762</c:v>
                </c:pt>
                <c:pt idx="424">
                  <c:v>43763</c:v>
                </c:pt>
                <c:pt idx="425">
                  <c:v>43764</c:v>
                </c:pt>
                <c:pt idx="426">
                  <c:v>43765</c:v>
                </c:pt>
                <c:pt idx="427">
                  <c:v>43766</c:v>
                </c:pt>
                <c:pt idx="428">
                  <c:v>43767</c:v>
                </c:pt>
                <c:pt idx="429">
                  <c:v>43768</c:v>
                </c:pt>
                <c:pt idx="430">
                  <c:v>43769</c:v>
                </c:pt>
                <c:pt idx="431">
                  <c:v>43770</c:v>
                </c:pt>
                <c:pt idx="432">
                  <c:v>43771</c:v>
                </c:pt>
                <c:pt idx="433">
                  <c:v>43772</c:v>
                </c:pt>
                <c:pt idx="434">
                  <c:v>43773</c:v>
                </c:pt>
                <c:pt idx="435">
                  <c:v>43774</c:v>
                </c:pt>
                <c:pt idx="436">
                  <c:v>43775</c:v>
                </c:pt>
                <c:pt idx="437">
                  <c:v>43776</c:v>
                </c:pt>
                <c:pt idx="438">
                  <c:v>43777</c:v>
                </c:pt>
                <c:pt idx="439">
                  <c:v>43778</c:v>
                </c:pt>
                <c:pt idx="440">
                  <c:v>43779</c:v>
                </c:pt>
                <c:pt idx="441">
                  <c:v>43780</c:v>
                </c:pt>
                <c:pt idx="442">
                  <c:v>43781</c:v>
                </c:pt>
                <c:pt idx="443">
                  <c:v>43782</c:v>
                </c:pt>
                <c:pt idx="444">
                  <c:v>43783</c:v>
                </c:pt>
                <c:pt idx="445">
                  <c:v>43784</c:v>
                </c:pt>
                <c:pt idx="446">
                  <c:v>43785</c:v>
                </c:pt>
                <c:pt idx="447">
                  <c:v>43786</c:v>
                </c:pt>
                <c:pt idx="448">
                  <c:v>43787</c:v>
                </c:pt>
                <c:pt idx="449">
                  <c:v>43788</c:v>
                </c:pt>
                <c:pt idx="450">
                  <c:v>43789</c:v>
                </c:pt>
                <c:pt idx="451">
                  <c:v>43790</c:v>
                </c:pt>
                <c:pt idx="452">
                  <c:v>43791</c:v>
                </c:pt>
                <c:pt idx="453">
                  <c:v>43792</c:v>
                </c:pt>
                <c:pt idx="454">
                  <c:v>43793</c:v>
                </c:pt>
                <c:pt idx="455">
                  <c:v>43794</c:v>
                </c:pt>
                <c:pt idx="456">
                  <c:v>43795</c:v>
                </c:pt>
                <c:pt idx="457">
                  <c:v>43796</c:v>
                </c:pt>
                <c:pt idx="458">
                  <c:v>43797</c:v>
                </c:pt>
                <c:pt idx="459">
                  <c:v>43798</c:v>
                </c:pt>
                <c:pt idx="460">
                  <c:v>43799</c:v>
                </c:pt>
                <c:pt idx="461">
                  <c:v>43800</c:v>
                </c:pt>
                <c:pt idx="462">
                  <c:v>43801</c:v>
                </c:pt>
                <c:pt idx="463">
                  <c:v>43802</c:v>
                </c:pt>
                <c:pt idx="464">
                  <c:v>43803</c:v>
                </c:pt>
                <c:pt idx="465">
                  <c:v>43804</c:v>
                </c:pt>
                <c:pt idx="466">
                  <c:v>43805</c:v>
                </c:pt>
                <c:pt idx="467">
                  <c:v>43806</c:v>
                </c:pt>
                <c:pt idx="468">
                  <c:v>43807</c:v>
                </c:pt>
                <c:pt idx="469">
                  <c:v>43808</c:v>
                </c:pt>
                <c:pt idx="470">
                  <c:v>43809</c:v>
                </c:pt>
                <c:pt idx="471">
                  <c:v>43810</c:v>
                </c:pt>
                <c:pt idx="472">
                  <c:v>43811</c:v>
                </c:pt>
                <c:pt idx="473">
                  <c:v>43812</c:v>
                </c:pt>
                <c:pt idx="474">
                  <c:v>43813</c:v>
                </c:pt>
                <c:pt idx="475">
                  <c:v>43814</c:v>
                </c:pt>
                <c:pt idx="476">
                  <c:v>43815</c:v>
                </c:pt>
                <c:pt idx="477">
                  <c:v>43816</c:v>
                </c:pt>
                <c:pt idx="478">
                  <c:v>43817</c:v>
                </c:pt>
                <c:pt idx="479">
                  <c:v>43818</c:v>
                </c:pt>
                <c:pt idx="480">
                  <c:v>43819</c:v>
                </c:pt>
                <c:pt idx="481">
                  <c:v>43820</c:v>
                </c:pt>
                <c:pt idx="482">
                  <c:v>43821</c:v>
                </c:pt>
                <c:pt idx="483">
                  <c:v>43822</c:v>
                </c:pt>
                <c:pt idx="484">
                  <c:v>43823</c:v>
                </c:pt>
                <c:pt idx="485">
                  <c:v>43824</c:v>
                </c:pt>
                <c:pt idx="486">
                  <c:v>43825</c:v>
                </c:pt>
                <c:pt idx="487">
                  <c:v>43826</c:v>
                </c:pt>
                <c:pt idx="488">
                  <c:v>43827</c:v>
                </c:pt>
                <c:pt idx="489">
                  <c:v>43828</c:v>
                </c:pt>
                <c:pt idx="490">
                  <c:v>43829</c:v>
                </c:pt>
                <c:pt idx="491">
                  <c:v>43830</c:v>
                </c:pt>
                <c:pt idx="492">
                  <c:v>43831</c:v>
                </c:pt>
                <c:pt idx="493">
                  <c:v>43832</c:v>
                </c:pt>
                <c:pt idx="494">
                  <c:v>43833</c:v>
                </c:pt>
                <c:pt idx="495">
                  <c:v>43834</c:v>
                </c:pt>
                <c:pt idx="496">
                  <c:v>43835</c:v>
                </c:pt>
                <c:pt idx="497">
                  <c:v>43836</c:v>
                </c:pt>
                <c:pt idx="498">
                  <c:v>43837</c:v>
                </c:pt>
                <c:pt idx="499">
                  <c:v>43838</c:v>
                </c:pt>
                <c:pt idx="500">
                  <c:v>43839</c:v>
                </c:pt>
                <c:pt idx="501">
                  <c:v>43840</c:v>
                </c:pt>
                <c:pt idx="502">
                  <c:v>43841</c:v>
                </c:pt>
                <c:pt idx="503">
                  <c:v>43842</c:v>
                </c:pt>
                <c:pt idx="504">
                  <c:v>43843</c:v>
                </c:pt>
                <c:pt idx="505">
                  <c:v>43844</c:v>
                </c:pt>
                <c:pt idx="506">
                  <c:v>43845</c:v>
                </c:pt>
                <c:pt idx="507">
                  <c:v>43846</c:v>
                </c:pt>
                <c:pt idx="508">
                  <c:v>43847</c:v>
                </c:pt>
                <c:pt idx="509">
                  <c:v>43848</c:v>
                </c:pt>
                <c:pt idx="510">
                  <c:v>43849</c:v>
                </c:pt>
                <c:pt idx="511">
                  <c:v>43850</c:v>
                </c:pt>
                <c:pt idx="512">
                  <c:v>43851</c:v>
                </c:pt>
                <c:pt idx="513">
                  <c:v>43852</c:v>
                </c:pt>
                <c:pt idx="514">
                  <c:v>43853</c:v>
                </c:pt>
                <c:pt idx="515">
                  <c:v>43854</c:v>
                </c:pt>
                <c:pt idx="516">
                  <c:v>43855</c:v>
                </c:pt>
                <c:pt idx="517">
                  <c:v>43856</c:v>
                </c:pt>
                <c:pt idx="518">
                  <c:v>43857</c:v>
                </c:pt>
                <c:pt idx="519">
                  <c:v>43858</c:v>
                </c:pt>
                <c:pt idx="520">
                  <c:v>43859</c:v>
                </c:pt>
                <c:pt idx="521">
                  <c:v>43860</c:v>
                </c:pt>
                <c:pt idx="522">
                  <c:v>43861</c:v>
                </c:pt>
                <c:pt idx="523">
                  <c:v>43862</c:v>
                </c:pt>
                <c:pt idx="524">
                  <c:v>43863</c:v>
                </c:pt>
                <c:pt idx="525">
                  <c:v>43864</c:v>
                </c:pt>
                <c:pt idx="526">
                  <c:v>43865</c:v>
                </c:pt>
                <c:pt idx="527">
                  <c:v>43866</c:v>
                </c:pt>
                <c:pt idx="528">
                  <c:v>43867</c:v>
                </c:pt>
                <c:pt idx="529">
                  <c:v>43868</c:v>
                </c:pt>
                <c:pt idx="530">
                  <c:v>43869</c:v>
                </c:pt>
                <c:pt idx="531">
                  <c:v>43870</c:v>
                </c:pt>
                <c:pt idx="532">
                  <c:v>43871</c:v>
                </c:pt>
                <c:pt idx="533">
                  <c:v>43872</c:v>
                </c:pt>
                <c:pt idx="534">
                  <c:v>43873</c:v>
                </c:pt>
                <c:pt idx="535">
                  <c:v>43874</c:v>
                </c:pt>
                <c:pt idx="536">
                  <c:v>43875</c:v>
                </c:pt>
                <c:pt idx="537">
                  <c:v>43876</c:v>
                </c:pt>
                <c:pt idx="538">
                  <c:v>43877</c:v>
                </c:pt>
                <c:pt idx="539">
                  <c:v>43878</c:v>
                </c:pt>
                <c:pt idx="540">
                  <c:v>43879</c:v>
                </c:pt>
                <c:pt idx="541">
                  <c:v>43880</c:v>
                </c:pt>
                <c:pt idx="542">
                  <c:v>43881</c:v>
                </c:pt>
                <c:pt idx="543">
                  <c:v>43882</c:v>
                </c:pt>
                <c:pt idx="544">
                  <c:v>43883</c:v>
                </c:pt>
                <c:pt idx="545">
                  <c:v>43884</c:v>
                </c:pt>
                <c:pt idx="546">
                  <c:v>43885</c:v>
                </c:pt>
                <c:pt idx="547">
                  <c:v>43886</c:v>
                </c:pt>
                <c:pt idx="548">
                  <c:v>43887</c:v>
                </c:pt>
                <c:pt idx="549">
                  <c:v>43888</c:v>
                </c:pt>
                <c:pt idx="550">
                  <c:v>43889</c:v>
                </c:pt>
                <c:pt idx="551">
                  <c:v>43890</c:v>
                </c:pt>
                <c:pt idx="552">
                  <c:v>43891</c:v>
                </c:pt>
                <c:pt idx="553">
                  <c:v>43892</c:v>
                </c:pt>
                <c:pt idx="554">
                  <c:v>43893</c:v>
                </c:pt>
                <c:pt idx="555">
                  <c:v>43894</c:v>
                </c:pt>
                <c:pt idx="556">
                  <c:v>43895</c:v>
                </c:pt>
                <c:pt idx="557">
                  <c:v>43896</c:v>
                </c:pt>
                <c:pt idx="558">
                  <c:v>43897</c:v>
                </c:pt>
                <c:pt idx="559">
                  <c:v>43898</c:v>
                </c:pt>
                <c:pt idx="560">
                  <c:v>43899</c:v>
                </c:pt>
                <c:pt idx="561">
                  <c:v>43900</c:v>
                </c:pt>
                <c:pt idx="562">
                  <c:v>43901</c:v>
                </c:pt>
                <c:pt idx="563">
                  <c:v>43902</c:v>
                </c:pt>
                <c:pt idx="564">
                  <c:v>43903</c:v>
                </c:pt>
                <c:pt idx="565">
                  <c:v>43904</c:v>
                </c:pt>
                <c:pt idx="566">
                  <c:v>43905</c:v>
                </c:pt>
                <c:pt idx="567">
                  <c:v>43906</c:v>
                </c:pt>
                <c:pt idx="568">
                  <c:v>43907</c:v>
                </c:pt>
                <c:pt idx="569">
                  <c:v>43908</c:v>
                </c:pt>
                <c:pt idx="570">
                  <c:v>43909</c:v>
                </c:pt>
                <c:pt idx="571">
                  <c:v>43910</c:v>
                </c:pt>
                <c:pt idx="572">
                  <c:v>43911</c:v>
                </c:pt>
                <c:pt idx="573">
                  <c:v>43912</c:v>
                </c:pt>
                <c:pt idx="574">
                  <c:v>43913</c:v>
                </c:pt>
                <c:pt idx="575">
                  <c:v>43914</c:v>
                </c:pt>
                <c:pt idx="576">
                  <c:v>43915</c:v>
                </c:pt>
                <c:pt idx="577">
                  <c:v>43916</c:v>
                </c:pt>
                <c:pt idx="578">
                  <c:v>43917</c:v>
                </c:pt>
                <c:pt idx="579">
                  <c:v>43918</c:v>
                </c:pt>
                <c:pt idx="580">
                  <c:v>43919</c:v>
                </c:pt>
                <c:pt idx="581">
                  <c:v>43920</c:v>
                </c:pt>
                <c:pt idx="582">
                  <c:v>43921</c:v>
                </c:pt>
                <c:pt idx="583">
                  <c:v>43922</c:v>
                </c:pt>
                <c:pt idx="584">
                  <c:v>43923</c:v>
                </c:pt>
                <c:pt idx="585">
                  <c:v>43924</c:v>
                </c:pt>
                <c:pt idx="586">
                  <c:v>43925</c:v>
                </c:pt>
                <c:pt idx="587">
                  <c:v>43926</c:v>
                </c:pt>
                <c:pt idx="588">
                  <c:v>43927</c:v>
                </c:pt>
                <c:pt idx="589">
                  <c:v>43928</c:v>
                </c:pt>
                <c:pt idx="590">
                  <c:v>43929</c:v>
                </c:pt>
                <c:pt idx="591">
                  <c:v>43930</c:v>
                </c:pt>
                <c:pt idx="592">
                  <c:v>43931</c:v>
                </c:pt>
                <c:pt idx="593">
                  <c:v>43932</c:v>
                </c:pt>
                <c:pt idx="594">
                  <c:v>43933</c:v>
                </c:pt>
                <c:pt idx="595">
                  <c:v>43934</c:v>
                </c:pt>
                <c:pt idx="596">
                  <c:v>43935</c:v>
                </c:pt>
                <c:pt idx="597">
                  <c:v>43936</c:v>
                </c:pt>
                <c:pt idx="598">
                  <c:v>43937</c:v>
                </c:pt>
                <c:pt idx="599">
                  <c:v>43938</c:v>
                </c:pt>
                <c:pt idx="600">
                  <c:v>43939</c:v>
                </c:pt>
                <c:pt idx="601">
                  <c:v>43940</c:v>
                </c:pt>
                <c:pt idx="602">
                  <c:v>43941</c:v>
                </c:pt>
                <c:pt idx="603">
                  <c:v>43942</c:v>
                </c:pt>
                <c:pt idx="604">
                  <c:v>43943</c:v>
                </c:pt>
                <c:pt idx="605">
                  <c:v>43944</c:v>
                </c:pt>
                <c:pt idx="606">
                  <c:v>43945</c:v>
                </c:pt>
                <c:pt idx="607">
                  <c:v>43946</c:v>
                </c:pt>
                <c:pt idx="608">
                  <c:v>43947</c:v>
                </c:pt>
                <c:pt idx="609">
                  <c:v>43948</c:v>
                </c:pt>
                <c:pt idx="610">
                  <c:v>43949</c:v>
                </c:pt>
                <c:pt idx="611">
                  <c:v>43950</c:v>
                </c:pt>
                <c:pt idx="612">
                  <c:v>43951</c:v>
                </c:pt>
                <c:pt idx="613">
                  <c:v>43952</c:v>
                </c:pt>
                <c:pt idx="614">
                  <c:v>43953</c:v>
                </c:pt>
                <c:pt idx="615">
                  <c:v>43954</c:v>
                </c:pt>
                <c:pt idx="616">
                  <c:v>43955</c:v>
                </c:pt>
                <c:pt idx="617">
                  <c:v>43956</c:v>
                </c:pt>
                <c:pt idx="618">
                  <c:v>43957</c:v>
                </c:pt>
                <c:pt idx="619">
                  <c:v>43958</c:v>
                </c:pt>
                <c:pt idx="620">
                  <c:v>43959</c:v>
                </c:pt>
                <c:pt idx="621">
                  <c:v>43960</c:v>
                </c:pt>
                <c:pt idx="622">
                  <c:v>43961</c:v>
                </c:pt>
                <c:pt idx="623">
                  <c:v>43962</c:v>
                </c:pt>
                <c:pt idx="624">
                  <c:v>43963</c:v>
                </c:pt>
                <c:pt idx="625">
                  <c:v>43964</c:v>
                </c:pt>
                <c:pt idx="626">
                  <c:v>43965</c:v>
                </c:pt>
                <c:pt idx="627">
                  <c:v>43966</c:v>
                </c:pt>
                <c:pt idx="628">
                  <c:v>43967</c:v>
                </c:pt>
                <c:pt idx="629">
                  <c:v>43968</c:v>
                </c:pt>
                <c:pt idx="630">
                  <c:v>43969</c:v>
                </c:pt>
                <c:pt idx="631">
                  <c:v>43970</c:v>
                </c:pt>
                <c:pt idx="632">
                  <c:v>43971</c:v>
                </c:pt>
                <c:pt idx="633">
                  <c:v>43972</c:v>
                </c:pt>
                <c:pt idx="634">
                  <c:v>43973</c:v>
                </c:pt>
                <c:pt idx="635">
                  <c:v>43974</c:v>
                </c:pt>
                <c:pt idx="636">
                  <c:v>43975</c:v>
                </c:pt>
                <c:pt idx="637">
                  <c:v>43976</c:v>
                </c:pt>
                <c:pt idx="638">
                  <c:v>43977</c:v>
                </c:pt>
                <c:pt idx="639">
                  <c:v>43978</c:v>
                </c:pt>
                <c:pt idx="640">
                  <c:v>43979</c:v>
                </c:pt>
                <c:pt idx="641">
                  <c:v>43980</c:v>
                </c:pt>
                <c:pt idx="642">
                  <c:v>43981</c:v>
                </c:pt>
                <c:pt idx="643">
                  <c:v>43982</c:v>
                </c:pt>
                <c:pt idx="644">
                  <c:v>43983</c:v>
                </c:pt>
                <c:pt idx="645">
                  <c:v>43984</c:v>
                </c:pt>
                <c:pt idx="646">
                  <c:v>43985</c:v>
                </c:pt>
                <c:pt idx="647">
                  <c:v>43986</c:v>
                </c:pt>
                <c:pt idx="648">
                  <c:v>43987</c:v>
                </c:pt>
                <c:pt idx="649">
                  <c:v>43988</c:v>
                </c:pt>
                <c:pt idx="650">
                  <c:v>43989</c:v>
                </c:pt>
                <c:pt idx="651">
                  <c:v>43990</c:v>
                </c:pt>
                <c:pt idx="652">
                  <c:v>43991</c:v>
                </c:pt>
                <c:pt idx="653">
                  <c:v>43992</c:v>
                </c:pt>
                <c:pt idx="654">
                  <c:v>43993</c:v>
                </c:pt>
                <c:pt idx="655">
                  <c:v>43994</c:v>
                </c:pt>
                <c:pt idx="656">
                  <c:v>43995</c:v>
                </c:pt>
                <c:pt idx="657">
                  <c:v>43996</c:v>
                </c:pt>
                <c:pt idx="658">
                  <c:v>43997</c:v>
                </c:pt>
                <c:pt idx="659">
                  <c:v>43998</c:v>
                </c:pt>
                <c:pt idx="660">
                  <c:v>43999</c:v>
                </c:pt>
                <c:pt idx="661">
                  <c:v>44000</c:v>
                </c:pt>
                <c:pt idx="662">
                  <c:v>44001</c:v>
                </c:pt>
                <c:pt idx="663">
                  <c:v>44002</c:v>
                </c:pt>
                <c:pt idx="664">
                  <c:v>44003</c:v>
                </c:pt>
                <c:pt idx="665">
                  <c:v>44004</c:v>
                </c:pt>
                <c:pt idx="666">
                  <c:v>44005</c:v>
                </c:pt>
                <c:pt idx="667">
                  <c:v>44006</c:v>
                </c:pt>
                <c:pt idx="668">
                  <c:v>44007</c:v>
                </c:pt>
                <c:pt idx="669">
                  <c:v>44008</c:v>
                </c:pt>
                <c:pt idx="670">
                  <c:v>44009</c:v>
                </c:pt>
                <c:pt idx="671">
                  <c:v>44010</c:v>
                </c:pt>
                <c:pt idx="672">
                  <c:v>44011</c:v>
                </c:pt>
                <c:pt idx="673">
                  <c:v>44012</c:v>
                </c:pt>
                <c:pt idx="674">
                  <c:v>44013</c:v>
                </c:pt>
                <c:pt idx="675">
                  <c:v>44014</c:v>
                </c:pt>
                <c:pt idx="676">
                  <c:v>44015</c:v>
                </c:pt>
                <c:pt idx="677">
                  <c:v>44016</c:v>
                </c:pt>
                <c:pt idx="678">
                  <c:v>44017</c:v>
                </c:pt>
                <c:pt idx="679">
                  <c:v>44018</c:v>
                </c:pt>
                <c:pt idx="680">
                  <c:v>44019</c:v>
                </c:pt>
                <c:pt idx="681">
                  <c:v>44020</c:v>
                </c:pt>
                <c:pt idx="682">
                  <c:v>44021</c:v>
                </c:pt>
                <c:pt idx="683">
                  <c:v>44022</c:v>
                </c:pt>
                <c:pt idx="684">
                  <c:v>44023</c:v>
                </c:pt>
                <c:pt idx="685">
                  <c:v>44024</c:v>
                </c:pt>
                <c:pt idx="686">
                  <c:v>44025</c:v>
                </c:pt>
                <c:pt idx="687">
                  <c:v>44026</c:v>
                </c:pt>
                <c:pt idx="688">
                  <c:v>44027</c:v>
                </c:pt>
                <c:pt idx="689">
                  <c:v>44028</c:v>
                </c:pt>
                <c:pt idx="690">
                  <c:v>44029</c:v>
                </c:pt>
                <c:pt idx="691">
                  <c:v>44030</c:v>
                </c:pt>
                <c:pt idx="692">
                  <c:v>44031</c:v>
                </c:pt>
                <c:pt idx="693">
                  <c:v>44032</c:v>
                </c:pt>
                <c:pt idx="694">
                  <c:v>44033</c:v>
                </c:pt>
                <c:pt idx="695">
                  <c:v>44034</c:v>
                </c:pt>
                <c:pt idx="696">
                  <c:v>44035</c:v>
                </c:pt>
                <c:pt idx="697">
                  <c:v>44036</c:v>
                </c:pt>
                <c:pt idx="698">
                  <c:v>44037</c:v>
                </c:pt>
                <c:pt idx="699">
                  <c:v>44038</c:v>
                </c:pt>
                <c:pt idx="700">
                  <c:v>44039</c:v>
                </c:pt>
                <c:pt idx="701">
                  <c:v>44040</c:v>
                </c:pt>
                <c:pt idx="702">
                  <c:v>44041</c:v>
                </c:pt>
                <c:pt idx="703">
                  <c:v>44042</c:v>
                </c:pt>
                <c:pt idx="704">
                  <c:v>44043</c:v>
                </c:pt>
                <c:pt idx="705">
                  <c:v>44044</c:v>
                </c:pt>
                <c:pt idx="706">
                  <c:v>44045</c:v>
                </c:pt>
                <c:pt idx="707">
                  <c:v>44046</c:v>
                </c:pt>
                <c:pt idx="708">
                  <c:v>44047</c:v>
                </c:pt>
                <c:pt idx="709">
                  <c:v>44048</c:v>
                </c:pt>
                <c:pt idx="710">
                  <c:v>44049</c:v>
                </c:pt>
                <c:pt idx="711">
                  <c:v>44050</c:v>
                </c:pt>
                <c:pt idx="712">
                  <c:v>44051</c:v>
                </c:pt>
                <c:pt idx="713">
                  <c:v>44052</c:v>
                </c:pt>
                <c:pt idx="714">
                  <c:v>44053</c:v>
                </c:pt>
                <c:pt idx="715">
                  <c:v>44054</c:v>
                </c:pt>
                <c:pt idx="716">
                  <c:v>44055</c:v>
                </c:pt>
                <c:pt idx="717">
                  <c:v>44056</c:v>
                </c:pt>
                <c:pt idx="718">
                  <c:v>44057</c:v>
                </c:pt>
                <c:pt idx="719">
                  <c:v>44058</c:v>
                </c:pt>
                <c:pt idx="720">
                  <c:v>44059</c:v>
                </c:pt>
                <c:pt idx="721">
                  <c:v>44060</c:v>
                </c:pt>
                <c:pt idx="722">
                  <c:v>44061</c:v>
                </c:pt>
                <c:pt idx="723">
                  <c:v>44062</c:v>
                </c:pt>
                <c:pt idx="724">
                  <c:v>44063</c:v>
                </c:pt>
                <c:pt idx="725">
                  <c:v>44064</c:v>
                </c:pt>
                <c:pt idx="726">
                  <c:v>44065</c:v>
                </c:pt>
                <c:pt idx="727">
                  <c:v>44066</c:v>
                </c:pt>
                <c:pt idx="728">
                  <c:v>44067</c:v>
                </c:pt>
                <c:pt idx="729">
                  <c:v>44068</c:v>
                </c:pt>
                <c:pt idx="730">
                  <c:v>44069</c:v>
                </c:pt>
                <c:pt idx="731">
                  <c:v>44070</c:v>
                </c:pt>
                <c:pt idx="732">
                  <c:v>44071</c:v>
                </c:pt>
                <c:pt idx="733">
                  <c:v>44072</c:v>
                </c:pt>
                <c:pt idx="734">
                  <c:v>44073</c:v>
                </c:pt>
                <c:pt idx="735">
                  <c:v>44074</c:v>
                </c:pt>
                <c:pt idx="736">
                  <c:v>44075</c:v>
                </c:pt>
                <c:pt idx="737">
                  <c:v>44076</c:v>
                </c:pt>
                <c:pt idx="738">
                  <c:v>44077</c:v>
                </c:pt>
                <c:pt idx="739">
                  <c:v>44078</c:v>
                </c:pt>
                <c:pt idx="740">
                  <c:v>44079</c:v>
                </c:pt>
                <c:pt idx="741">
                  <c:v>44080</c:v>
                </c:pt>
                <c:pt idx="742">
                  <c:v>44081</c:v>
                </c:pt>
                <c:pt idx="743">
                  <c:v>44082</c:v>
                </c:pt>
                <c:pt idx="744">
                  <c:v>44083</c:v>
                </c:pt>
                <c:pt idx="745">
                  <c:v>44084</c:v>
                </c:pt>
                <c:pt idx="746">
                  <c:v>44085</c:v>
                </c:pt>
                <c:pt idx="747">
                  <c:v>44086</c:v>
                </c:pt>
                <c:pt idx="748">
                  <c:v>44087</c:v>
                </c:pt>
                <c:pt idx="749">
                  <c:v>44088</c:v>
                </c:pt>
                <c:pt idx="750">
                  <c:v>44089</c:v>
                </c:pt>
                <c:pt idx="751">
                  <c:v>44090</c:v>
                </c:pt>
                <c:pt idx="752">
                  <c:v>44091</c:v>
                </c:pt>
                <c:pt idx="753">
                  <c:v>44092</c:v>
                </c:pt>
                <c:pt idx="754">
                  <c:v>44093</c:v>
                </c:pt>
                <c:pt idx="755">
                  <c:v>44094</c:v>
                </c:pt>
                <c:pt idx="756">
                  <c:v>44095</c:v>
                </c:pt>
                <c:pt idx="757">
                  <c:v>44096</c:v>
                </c:pt>
                <c:pt idx="758">
                  <c:v>44097</c:v>
                </c:pt>
                <c:pt idx="759">
                  <c:v>44098</c:v>
                </c:pt>
                <c:pt idx="760">
                  <c:v>44099</c:v>
                </c:pt>
                <c:pt idx="761">
                  <c:v>44100</c:v>
                </c:pt>
                <c:pt idx="762">
                  <c:v>44101</c:v>
                </c:pt>
                <c:pt idx="763">
                  <c:v>44102</c:v>
                </c:pt>
                <c:pt idx="764">
                  <c:v>44103</c:v>
                </c:pt>
                <c:pt idx="765">
                  <c:v>44104</c:v>
                </c:pt>
                <c:pt idx="766">
                  <c:v>44105</c:v>
                </c:pt>
                <c:pt idx="767">
                  <c:v>44106</c:v>
                </c:pt>
                <c:pt idx="768">
                  <c:v>44107</c:v>
                </c:pt>
                <c:pt idx="769">
                  <c:v>44108</c:v>
                </c:pt>
                <c:pt idx="770">
                  <c:v>44109</c:v>
                </c:pt>
                <c:pt idx="771">
                  <c:v>44110</c:v>
                </c:pt>
                <c:pt idx="772">
                  <c:v>44111</c:v>
                </c:pt>
                <c:pt idx="773">
                  <c:v>44112</c:v>
                </c:pt>
                <c:pt idx="774">
                  <c:v>44113</c:v>
                </c:pt>
                <c:pt idx="775">
                  <c:v>44114</c:v>
                </c:pt>
                <c:pt idx="776">
                  <c:v>44115</c:v>
                </c:pt>
                <c:pt idx="777">
                  <c:v>44116</c:v>
                </c:pt>
                <c:pt idx="778">
                  <c:v>44117</c:v>
                </c:pt>
                <c:pt idx="779">
                  <c:v>44118</c:v>
                </c:pt>
                <c:pt idx="780">
                  <c:v>44119</c:v>
                </c:pt>
                <c:pt idx="781">
                  <c:v>44120</c:v>
                </c:pt>
                <c:pt idx="782">
                  <c:v>44121</c:v>
                </c:pt>
                <c:pt idx="783">
                  <c:v>44122</c:v>
                </c:pt>
                <c:pt idx="784">
                  <c:v>44123</c:v>
                </c:pt>
                <c:pt idx="785">
                  <c:v>44124</c:v>
                </c:pt>
                <c:pt idx="786">
                  <c:v>44125</c:v>
                </c:pt>
                <c:pt idx="787">
                  <c:v>44126</c:v>
                </c:pt>
                <c:pt idx="788">
                  <c:v>44127</c:v>
                </c:pt>
                <c:pt idx="789">
                  <c:v>44128</c:v>
                </c:pt>
                <c:pt idx="790">
                  <c:v>44129</c:v>
                </c:pt>
                <c:pt idx="791">
                  <c:v>44130</c:v>
                </c:pt>
                <c:pt idx="792">
                  <c:v>44131</c:v>
                </c:pt>
                <c:pt idx="793">
                  <c:v>44132</c:v>
                </c:pt>
                <c:pt idx="794">
                  <c:v>44133</c:v>
                </c:pt>
                <c:pt idx="795">
                  <c:v>44134</c:v>
                </c:pt>
                <c:pt idx="796">
                  <c:v>44135</c:v>
                </c:pt>
                <c:pt idx="797">
                  <c:v>44136</c:v>
                </c:pt>
                <c:pt idx="798">
                  <c:v>44137</c:v>
                </c:pt>
                <c:pt idx="799">
                  <c:v>44138</c:v>
                </c:pt>
                <c:pt idx="800">
                  <c:v>44139</c:v>
                </c:pt>
                <c:pt idx="801">
                  <c:v>44140</c:v>
                </c:pt>
                <c:pt idx="802">
                  <c:v>44141</c:v>
                </c:pt>
                <c:pt idx="803">
                  <c:v>44142</c:v>
                </c:pt>
                <c:pt idx="804">
                  <c:v>44143</c:v>
                </c:pt>
                <c:pt idx="805">
                  <c:v>44144</c:v>
                </c:pt>
                <c:pt idx="806">
                  <c:v>44145</c:v>
                </c:pt>
                <c:pt idx="807">
                  <c:v>44146</c:v>
                </c:pt>
                <c:pt idx="808">
                  <c:v>44147</c:v>
                </c:pt>
                <c:pt idx="809">
                  <c:v>44148</c:v>
                </c:pt>
                <c:pt idx="810">
                  <c:v>44149</c:v>
                </c:pt>
                <c:pt idx="811">
                  <c:v>44150</c:v>
                </c:pt>
                <c:pt idx="812">
                  <c:v>44151</c:v>
                </c:pt>
                <c:pt idx="813">
                  <c:v>44152</c:v>
                </c:pt>
                <c:pt idx="814">
                  <c:v>44153</c:v>
                </c:pt>
                <c:pt idx="815">
                  <c:v>44154</c:v>
                </c:pt>
                <c:pt idx="816">
                  <c:v>44155</c:v>
                </c:pt>
                <c:pt idx="817">
                  <c:v>44156</c:v>
                </c:pt>
                <c:pt idx="818">
                  <c:v>44157</c:v>
                </c:pt>
                <c:pt idx="819">
                  <c:v>44158</c:v>
                </c:pt>
                <c:pt idx="820">
                  <c:v>44159</c:v>
                </c:pt>
                <c:pt idx="821">
                  <c:v>44160</c:v>
                </c:pt>
                <c:pt idx="822">
                  <c:v>44161</c:v>
                </c:pt>
                <c:pt idx="823">
                  <c:v>44162</c:v>
                </c:pt>
                <c:pt idx="824">
                  <c:v>44163</c:v>
                </c:pt>
                <c:pt idx="825">
                  <c:v>44164</c:v>
                </c:pt>
                <c:pt idx="826">
                  <c:v>44165</c:v>
                </c:pt>
                <c:pt idx="827">
                  <c:v>44166</c:v>
                </c:pt>
                <c:pt idx="828">
                  <c:v>44167</c:v>
                </c:pt>
                <c:pt idx="829">
                  <c:v>44168</c:v>
                </c:pt>
                <c:pt idx="830">
                  <c:v>44169</c:v>
                </c:pt>
                <c:pt idx="831">
                  <c:v>44170</c:v>
                </c:pt>
                <c:pt idx="832">
                  <c:v>44171</c:v>
                </c:pt>
                <c:pt idx="833">
                  <c:v>44172</c:v>
                </c:pt>
                <c:pt idx="834">
                  <c:v>44173</c:v>
                </c:pt>
                <c:pt idx="835">
                  <c:v>44174</c:v>
                </c:pt>
                <c:pt idx="836">
                  <c:v>44175</c:v>
                </c:pt>
                <c:pt idx="837">
                  <c:v>44176</c:v>
                </c:pt>
                <c:pt idx="838">
                  <c:v>44177</c:v>
                </c:pt>
                <c:pt idx="839">
                  <c:v>44178</c:v>
                </c:pt>
                <c:pt idx="840">
                  <c:v>44179</c:v>
                </c:pt>
                <c:pt idx="841">
                  <c:v>44180</c:v>
                </c:pt>
                <c:pt idx="842">
                  <c:v>44181</c:v>
                </c:pt>
                <c:pt idx="843">
                  <c:v>44182</c:v>
                </c:pt>
                <c:pt idx="844">
                  <c:v>44183</c:v>
                </c:pt>
                <c:pt idx="845">
                  <c:v>44184</c:v>
                </c:pt>
                <c:pt idx="846">
                  <c:v>44185</c:v>
                </c:pt>
                <c:pt idx="847">
                  <c:v>44186</c:v>
                </c:pt>
                <c:pt idx="848">
                  <c:v>44187</c:v>
                </c:pt>
                <c:pt idx="849">
                  <c:v>44188</c:v>
                </c:pt>
                <c:pt idx="850">
                  <c:v>44189</c:v>
                </c:pt>
                <c:pt idx="851">
                  <c:v>44190</c:v>
                </c:pt>
                <c:pt idx="852">
                  <c:v>44191</c:v>
                </c:pt>
                <c:pt idx="853">
                  <c:v>44192</c:v>
                </c:pt>
                <c:pt idx="854">
                  <c:v>44193</c:v>
                </c:pt>
                <c:pt idx="855">
                  <c:v>44194</c:v>
                </c:pt>
                <c:pt idx="856">
                  <c:v>44195</c:v>
                </c:pt>
                <c:pt idx="857">
                  <c:v>44196</c:v>
                </c:pt>
                <c:pt idx="858">
                  <c:v>44197</c:v>
                </c:pt>
                <c:pt idx="859">
                  <c:v>44198</c:v>
                </c:pt>
                <c:pt idx="860">
                  <c:v>44199</c:v>
                </c:pt>
                <c:pt idx="861">
                  <c:v>44200</c:v>
                </c:pt>
                <c:pt idx="862">
                  <c:v>44201</c:v>
                </c:pt>
                <c:pt idx="863">
                  <c:v>44202</c:v>
                </c:pt>
                <c:pt idx="864">
                  <c:v>44203</c:v>
                </c:pt>
                <c:pt idx="865">
                  <c:v>44204</c:v>
                </c:pt>
                <c:pt idx="866">
                  <c:v>44205</c:v>
                </c:pt>
                <c:pt idx="867">
                  <c:v>44206</c:v>
                </c:pt>
                <c:pt idx="868">
                  <c:v>44207</c:v>
                </c:pt>
                <c:pt idx="869">
                  <c:v>44208</c:v>
                </c:pt>
                <c:pt idx="870">
                  <c:v>44209</c:v>
                </c:pt>
                <c:pt idx="871">
                  <c:v>44210</c:v>
                </c:pt>
                <c:pt idx="872">
                  <c:v>44211</c:v>
                </c:pt>
                <c:pt idx="873">
                  <c:v>44212</c:v>
                </c:pt>
                <c:pt idx="874">
                  <c:v>44213</c:v>
                </c:pt>
                <c:pt idx="875">
                  <c:v>44214</c:v>
                </c:pt>
                <c:pt idx="876">
                  <c:v>44215</c:v>
                </c:pt>
                <c:pt idx="877">
                  <c:v>44216</c:v>
                </c:pt>
                <c:pt idx="878">
                  <c:v>44217</c:v>
                </c:pt>
                <c:pt idx="879">
                  <c:v>44218</c:v>
                </c:pt>
                <c:pt idx="880">
                  <c:v>44219</c:v>
                </c:pt>
                <c:pt idx="881">
                  <c:v>44220</c:v>
                </c:pt>
                <c:pt idx="882">
                  <c:v>44221</c:v>
                </c:pt>
                <c:pt idx="883">
                  <c:v>44222</c:v>
                </c:pt>
                <c:pt idx="884">
                  <c:v>44223</c:v>
                </c:pt>
                <c:pt idx="885">
                  <c:v>44224</c:v>
                </c:pt>
                <c:pt idx="886">
                  <c:v>44225</c:v>
                </c:pt>
                <c:pt idx="887">
                  <c:v>44226</c:v>
                </c:pt>
                <c:pt idx="888">
                  <c:v>44227</c:v>
                </c:pt>
                <c:pt idx="889">
                  <c:v>44228</c:v>
                </c:pt>
                <c:pt idx="890">
                  <c:v>44229</c:v>
                </c:pt>
                <c:pt idx="891">
                  <c:v>44230</c:v>
                </c:pt>
                <c:pt idx="892">
                  <c:v>44231</c:v>
                </c:pt>
                <c:pt idx="893">
                  <c:v>44232</c:v>
                </c:pt>
                <c:pt idx="894">
                  <c:v>44233</c:v>
                </c:pt>
                <c:pt idx="895">
                  <c:v>44234</c:v>
                </c:pt>
                <c:pt idx="896">
                  <c:v>44235</c:v>
                </c:pt>
                <c:pt idx="897">
                  <c:v>44236</c:v>
                </c:pt>
                <c:pt idx="898">
                  <c:v>44237</c:v>
                </c:pt>
                <c:pt idx="899">
                  <c:v>44238</c:v>
                </c:pt>
                <c:pt idx="900">
                  <c:v>44239</c:v>
                </c:pt>
                <c:pt idx="901">
                  <c:v>44240</c:v>
                </c:pt>
                <c:pt idx="902">
                  <c:v>44241</c:v>
                </c:pt>
                <c:pt idx="903">
                  <c:v>44242</c:v>
                </c:pt>
                <c:pt idx="904">
                  <c:v>44243</c:v>
                </c:pt>
                <c:pt idx="905">
                  <c:v>44244</c:v>
                </c:pt>
                <c:pt idx="906">
                  <c:v>44245</c:v>
                </c:pt>
                <c:pt idx="907">
                  <c:v>44246</c:v>
                </c:pt>
                <c:pt idx="908">
                  <c:v>44247</c:v>
                </c:pt>
                <c:pt idx="909">
                  <c:v>44248</c:v>
                </c:pt>
                <c:pt idx="910">
                  <c:v>44249</c:v>
                </c:pt>
                <c:pt idx="911">
                  <c:v>44250</c:v>
                </c:pt>
                <c:pt idx="912">
                  <c:v>44251</c:v>
                </c:pt>
                <c:pt idx="913">
                  <c:v>44252</c:v>
                </c:pt>
                <c:pt idx="914">
                  <c:v>44253</c:v>
                </c:pt>
                <c:pt idx="915">
                  <c:v>44254</c:v>
                </c:pt>
                <c:pt idx="916">
                  <c:v>44255</c:v>
                </c:pt>
                <c:pt idx="917">
                  <c:v>44256</c:v>
                </c:pt>
                <c:pt idx="918">
                  <c:v>44257</c:v>
                </c:pt>
                <c:pt idx="919">
                  <c:v>44258</c:v>
                </c:pt>
                <c:pt idx="920">
                  <c:v>44259</c:v>
                </c:pt>
                <c:pt idx="921">
                  <c:v>44260</c:v>
                </c:pt>
                <c:pt idx="922">
                  <c:v>44261</c:v>
                </c:pt>
                <c:pt idx="923">
                  <c:v>44262</c:v>
                </c:pt>
                <c:pt idx="924">
                  <c:v>44263</c:v>
                </c:pt>
                <c:pt idx="925">
                  <c:v>44264</c:v>
                </c:pt>
                <c:pt idx="926">
                  <c:v>44265</c:v>
                </c:pt>
                <c:pt idx="927">
                  <c:v>44266</c:v>
                </c:pt>
                <c:pt idx="928">
                  <c:v>44267</c:v>
                </c:pt>
                <c:pt idx="929">
                  <c:v>44268</c:v>
                </c:pt>
                <c:pt idx="930">
                  <c:v>44269</c:v>
                </c:pt>
                <c:pt idx="931">
                  <c:v>44270</c:v>
                </c:pt>
                <c:pt idx="932">
                  <c:v>44271</c:v>
                </c:pt>
                <c:pt idx="933">
                  <c:v>44272</c:v>
                </c:pt>
                <c:pt idx="934">
                  <c:v>44273</c:v>
                </c:pt>
                <c:pt idx="935">
                  <c:v>44274</c:v>
                </c:pt>
                <c:pt idx="936">
                  <c:v>44275</c:v>
                </c:pt>
                <c:pt idx="937">
                  <c:v>44276</c:v>
                </c:pt>
                <c:pt idx="938">
                  <c:v>44277</c:v>
                </c:pt>
                <c:pt idx="939">
                  <c:v>44278</c:v>
                </c:pt>
                <c:pt idx="940">
                  <c:v>44279</c:v>
                </c:pt>
                <c:pt idx="941">
                  <c:v>44280</c:v>
                </c:pt>
                <c:pt idx="942">
                  <c:v>44281</c:v>
                </c:pt>
                <c:pt idx="943">
                  <c:v>44282</c:v>
                </c:pt>
                <c:pt idx="944">
                  <c:v>44283</c:v>
                </c:pt>
                <c:pt idx="945">
                  <c:v>44284</c:v>
                </c:pt>
                <c:pt idx="946">
                  <c:v>44285</c:v>
                </c:pt>
                <c:pt idx="947">
                  <c:v>44286</c:v>
                </c:pt>
                <c:pt idx="948">
                  <c:v>44287</c:v>
                </c:pt>
                <c:pt idx="949">
                  <c:v>44288</c:v>
                </c:pt>
                <c:pt idx="950">
                  <c:v>44289</c:v>
                </c:pt>
                <c:pt idx="951">
                  <c:v>44290</c:v>
                </c:pt>
                <c:pt idx="952">
                  <c:v>44291</c:v>
                </c:pt>
                <c:pt idx="953">
                  <c:v>44292</c:v>
                </c:pt>
                <c:pt idx="954">
                  <c:v>44293</c:v>
                </c:pt>
                <c:pt idx="955">
                  <c:v>44294</c:v>
                </c:pt>
                <c:pt idx="956">
                  <c:v>44295</c:v>
                </c:pt>
                <c:pt idx="957">
                  <c:v>44296</c:v>
                </c:pt>
                <c:pt idx="958">
                  <c:v>44297</c:v>
                </c:pt>
                <c:pt idx="959">
                  <c:v>44298</c:v>
                </c:pt>
                <c:pt idx="960">
                  <c:v>44299</c:v>
                </c:pt>
                <c:pt idx="961">
                  <c:v>44300</c:v>
                </c:pt>
                <c:pt idx="962">
                  <c:v>44301</c:v>
                </c:pt>
                <c:pt idx="963">
                  <c:v>44302</c:v>
                </c:pt>
                <c:pt idx="964">
                  <c:v>44303</c:v>
                </c:pt>
                <c:pt idx="965">
                  <c:v>44304</c:v>
                </c:pt>
                <c:pt idx="966">
                  <c:v>44305</c:v>
                </c:pt>
                <c:pt idx="967">
                  <c:v>44306</c:v>
                </c:pt>
                <c:pt idx="968">
                  <c:v>44307</c:v>
                </c:pt>
                <c:pt idx="969">
                  <c:v>44308</c:v>
                </c:pt>
                <c:pt idx="970">
                  <c:v>44309</c:v>
                </c:pt>
                <c:pt idx="971">
                  <c:v>44310</c:v>
                </c:pt>
                <c:pt idx="972">
                  <c:v>44311</c:v>
                </c:pt>
                <c:pt idx="973">
                  <c:v>44312</c:v>
                </c:pt>
                <c:pt idx="974">
                  <c:v>44313</c:v>
                </c:pt>
                <c:pt idx="975">
                  <c:v>44314</c:v>
                </c:pt>
                <c:pt idx="976">
                  <c:v>44315</c:v>
                </c:pt>
                <c:pt idx="977">
                  <c:v>44316</c:v>
                </c:pt>
                <c:pt idx="978">
                  <c:v>44317</c:v>
                </c:pt>
                <c:pt idx="979">
                  <c:v>44318</c:v>
                </c:pt>
                <c:pt idx="980">
                  <c:v>44319</c:v>
                </c:pt>
                <c:pt idx="981">
                  <c:v>44320</c:v>
                </c:pt>
                <c:pt idx="982">
                  <c:v>44321</c:v>
                </c:pt>
                <c:pt idx="983">
                  <c:v>44322</c:v>
                </c:pt>
                <c:pt idx="984">
                  <c:v>44323</c:v>
                </c:pt>
                <c:pt idx="985">
                  <c:v>44324</c:v>
                </c:pt>
                <c:pt idx="986">
                  <c:v>44325</c:v>
                </c:pt>
                <c:pt idx="987">
                  <c:v>44326</c:v>
                </c:pt>
                <c:pt idx="988">
                  <c:v>44327</c:v>
                </c:pt>
                <c:pt idx="989">
                  <c:v>44328</c:v>
                </c:pt>
                <c:pt idx="990">
                  <c:v>44329</c:v>
                </c:pt>
                <c:pt idx="991">
                  <c:v>44330</c:v>
                </c:pt>
                <c:pt idx="992">
                  <c:v>44331</c:v>
                </c:pt>
                <c:pt idx="993">
                  <c:v>44332</c:v>
                </c:pt>
                <c:pt idx="994">
                  <c:v>44333</c:v>
                </c:pt>
                <c:pt idx="995">
                  <c:v>44334</c:v>
                </c:pt>
                <c:pt idx="996">
                  <c:v>44335</c:v>
                </c:pt>
                <c:pt idx="997">
                  <c:v>44336</c:v>
                </c:pt>
                <c:pt idx="998">
                  <c:v>44337</c:v>
                </c:pt>
                <c:pt idx="999">
                  <c:v>44338</c:v>
                </c:pt>
                <c:pt idx="1000">
                  <c:v>44339</c:v>
                </c:pt>
                <c:pt idx="1001">
                  <c:v>44340</c:v>
                </c:pt>
                <c:pt idx="1002">
                  <c:v>44341</c:v>
                </c:pt>
                <c:pt idx="1003">
                  <c:v>44342</c:v>
                </c:pt>
                <c:pt idx="1004">
                  <c:v>44343</c:v>
                </c:pt>
                <c:pt idx="1005">
                  <c:v>44344</c:v>
                </c:pt>
                <c:pt idx="1006">
                  <c:v>44345</c:v>
                </c:pt>
                <c:pt idx="1007">
                  <c:v>44346</c:v>
                </c:pt>
                <c:pt idx="1008">
                  <c:v>44347</c:v>
                </c:pt>
                <c:pt idx="1009">
                  <c:v>44348</c:v>
                </c:pt>
                <c:pt idx="1010">
                  <c:v>44349</c:v>
                </c:pt>
                <c:pt idx="1011">
                  <c:v>44350</c:v>
                </c:pt>
                <c:pt idx="1012">
                  <c:v>44351</c:v>
                </c:pt>
                <c:pt idx="1013">
                  <c:v>44352</c:v>
                </c:pt>
                <c:pt idx="1014">
                  <c:v>44353</c:v>
                </c:pt>
                <c:pt idx="1015">
                  <c:v>44354</c:v>
                </c:pt>
                <c:pt idx="1016">
                  <c:v>44355</c:v>
                </c:pt>
                <c:pt idx="1017">
                  <c:v>44356</c:v>
                </c:pt>
                <c:pt idx="1018">
                  <c:v>44357</c:v>
                </c:pt>
                <c:pt idx="1019">
                  <c:v>44358</c:v>
                </c:pt>
                <c:pt idx="1020">
                  <c:v>44359</c:v>
                </c:pt>
                <c:pt idx="1021">
                  <c:v>44360</c:v>
                </c:pt>
                <c:pt idx="1022">
                  <c:v>44361</c:v>
                </c:pt>
                <c:pt idx="1023">
                  <c:v>44362</c:v>
                </c:pt>
                <c:pt idx="1024">
                  <c:v>44363</c:v>
                </c:pt>
                <c:pt idx="1025">
                  <c:v>44364</c:v>
                </c:pt>
                <c:pt idx="1026">
                  <c:v>44365</c:v>
                </c:pt>
                <c:pt idx="1027">
                  <c:v>44366</c:v>
                </c:pt>
                <c:pt idx="1028">
                  <c:v>44367</c:v>
                </c:pt>
                <c:pt idx="1029">
                  <c:v>44368</c:v>
                </c:pt>
                <c:pt idx="1030">
                  <c:v>44369</c:v>
                </c:pt>
                <c:pt idx="1031">
                  <c:v>44370</c:v>
                </c:pt>
                <c:pt idx="1032">
                  <c:v>44371</c:v>
                </c:pt>
                <c:pt idx="1033">
                  <c:v>44372</c:v>
                </c:pt>
                <c:pt idx="1034">
                  <c:v>44373</c:v>
                </c:pt>
                <c:pt idx="1035">
                  <c:v>44374</c:v>
                </c:pt>
                <c:pt idx="1036">
                  <c:v>44375</c:v>
                </c:pt>
                <c:pt idx="1037">
                  <c:v>44376</c:v>
                </c:pt>
                <c:pt idx="1038">
                  <c:v>44377</c:v>
                </c:pt>
                <c:pt idx="1039">
                  <c:v>44378</c:v>
                </c:pt>
                <c:pt idx="1040">
                  <c:v>44379</c:v>
                </c:pt>
                <c:pt idx="1041">
                  <c:v>44380</c:v>
                </c:pt>
                <c:pt idx="1042">
                  <c:v>44381</c:v>
                </c:pt>
                <c:pt idx="1043">
                  <c:v>44382</c:v>
                </c:pt>
                <c:pt idx="1044">
                  <c:v>44383</c:v>
                </c:pt>
                <c:pt idx="1045">
                  <c:v>44384</c:v>
                </c:pt>
                <c:pt idx="1046">
                  <c:v>44385</c:v>
                </c:pt>
                <c:pt idx="1047">
                  <c:v>44386</c:v>
                </c:pt>
                <c:pt idx="1048">
                  <c:v>44387</c:v>
                </c:pt>
                <c:pt idx="1049">
                  <c:v>44388</c:v>
                </c:pt>
                <c:pt idx="1050">
                  <c:v>44389</c:v>
                </c:pt>
                <c:pt idx="1051">
                  <c:v>44390</c:v>
                </c:pt>
                <c:pt idx="1052">
                  <c:v>44391</c:v>
                </c:pt>
                <c:pt idx="1053">
                  <c:v>44392</c:v>
                </c:pt>
                <c:pt idx="1054">
                  <c:v>44393</c:v>
                </c:pt>
                <c:pt idx="1055">
                  <c:v>44394</c:v>
                </c:pt>
                <c:pt idx="1056">
                  <c:v>44395</c:v>
                </c:pt>
                <c:pt idx="1057">
                  <c:v>44396</c:v>
                </c:pt>
                <c:pt idx="1058">
                  <c:v>44397</c:v>
                </c:pt>
                <c:pt idx="1059">
                  <c:v>44398</c:v>
                </c:pt>
                <c:pt idx="1060">
                  <c:v>44399</c:v>
                </c:pt>
                <c:pt idx="1061">
                  <c:v>44400</c:v>
                </c:pt>
                <c:pt idx="1062">
                  <c:v>44401</c:v>
                </c:pt>
                <c:pt idx="1063">
                  <c:v>44402</c:v>
                </c:pt>
                <c:pt idx="1064">
                  <c:v>44403</c:v>
                </c:pt>
                <c:pt idx="1065">
                  <c:v>44404</c:v>
                </c:pt>
                <c:pt idx="1066">
                  <c:v>44405</c:v>
                </c:pt>
                <c:pt idx="1067">
                  <c:v>44406</c:v>
                </c:pt>
                <c:pt idx="1068">
                  <c:v>44407</c:v>
                </c:pt>
                <c:pt idx="1069">
                  <c:v>44408</c:v>
                </c:pt>
                <c:pt idx="1070">
                  <c:v>44409</c:v>
                </c:pt>
                <c:pt idx="1071">
                  <c:v>44410</c:v>
                </c:pt>
                <c:pt idx="1072">
                  <c:v>44411</c:v>
                </c:pt>
                <c:pt idx="1073">
                  <c:v>44412</c:v>
                </c:pt>
                <c:pt idx="1074">
                  <c:v>44413</c:v>
                </c:pt>
                <c:pt idx="1075">
                  <c:v>44414</c:v>
                </c:pt>
                <c:pt idx="1076">
                  <c:v>44415</c:v>
                </c:pt>
                <c:pt idx="1077">
                  <c:v>44416</c:v>
                </c:pt>
                <c:pt idx="1078">
                  <c:v>44417</c:v>
                </c:pt>
                <c:pt idx="1079">
                  <c:v>44418</c:v>
                </c:pt>
                <c:pt idx="1080">
                  <c:v>44419</c:v>
                </c:pt>
                <c:pt idx="1081">
                  <c:v>44420</c:v>
                </c:pt>
                <c:pt idx="1082">
                  <c:v>44421</c:v>
                </c:pt>
                <c:pt idx="1083">
                  <c:v>44422</c:v>
                </c:pt>
                <c:pt idx="1084">
                  <c:v>44423</c:v>
                </c:pt>
                <c:pt idx="1085">
                  <c:v>44424</c:v>
                </c:pt>
                <c:pt idx="1086">
                  <c:v>44425</c:v>
                </c:pt>
                <c:pt idx="1087">
                  <c:v>44426</c:v>
                </c:pt>
                <c:pt idx="1088">
                  <c:v>44427</c:v>
                </c:pt>
                <c:pt idx="1089">
                  <c:v>44428</c:v>
                </c:pt>
                <c:pt idx="1090">
                  <c:v>44429</c:v>
                </c:pt>
                <c:pt idx="1091">
                  <c:v>44430</c:v>
                </c:pt>
                <c:pt idx="1092">
                  <c:v>44431</c:v>
                </c:pt>
                <c:pt idx="1093">
                  <c:v>44432</c:v>
                </c:pt>
                <c:pt idx="1094">
                  <c:v>44433</c:v>
                </c:pt>
                <c:pt idx="1095">
                  <c:v>44434</c:v>
                </c:pt>
                <c:pt idx="1096">
                  <c:v>44435</c:v>
                </c:pt>
                <c:pt idx="1097">
                  <c:v>44436</c:v>
                </c:pt>
                <c:pt idx="1098">
                  <c:v>44437</c:v>
                </c:pt>
                <c:pt idx="1099">
                  <c:v>44438</c:v>
                </c:pt>
                <c:pt idx="1100">
                  <c:v>44439</c:v>
                </c:pt>
                <c:pt idx="1101">
                  <c:v>44440</c:v>
                </c:pt>
                <c:pt idx="1102">
                  <c:v>44441</c:v>
                </c:pt>
                <c:pt idx="1103">
                  <c:v>44442</c:v>
                </c:pt>
                <c:pt idx="1104">
                  <c:v>44443</c:v>
                </c:pt>
                <c:pt idx="1105">
                  <c:v>44444</c:v>
                </c:pt>
                <c:pt idx="1106">
                  <c:v>44445</c:v>
                </c:pt>
                <c:pt idx="1107">
                  <c:v>44446</c:v>
                </c:pt>
                <c:pt idx="1108">
                  <c:v>44447</c:v>
                </c:pt>
                <c:pt idx="1109">
                  <c:v>44448</c:v>
                </c:pt>
                <c:pt idx="1110">
                  <c:v>44449</c:v>
                </c:pt>
                <c:pt idx="1111">
                  <c:v>44450</c:v>
                </c:pt>
                <c:pt idx="1112">
                  <c:v>44451</c:v>
                </c:pt>
                <c:pt idx="1113">
                  <c:v>44452</c:v>
                </c:pt>
                <c:pt idx="1114">
                  <c:v>44453</c:v>
                </c:pt>
                <c:pt idx="1115">
                  <c:v>44454</c:v>
                </c:pt>
                <c:pt idx="1116">
                  <c:v>44455</c:v>
                </c:pt>
                <c:pt idx="1117">
                  <c:v>44456</c:v>
                </c:pt>
                <c:pt idx="1118">
                  <c:v>44457</c:v>
                </c:pt>
                <c:pt idx="1119">
                  <c:v>44458</c:v>
                </c:pt>
                <c:pt idx="1120">
                  <c:v>44459</c:v>
                </c:pt>
                <c:pt idx="1121">
                  <c:v>44460</c:v>
                </c:pt>
                <c:pt idx="1122">
                  <c:v>44461</c:v>
                </c:pt>
                <c:pt idx="1123">
                  <c:v>44462</c:v>
                </c:pt>
                <c:pt idx="1124">
                  <c:v>44463</c:v>
                </c:pt>
                <c:pt idx="1125">
                  <c:v>44464</c:v>
                </c:pt>
                <c:pt idx="1126">
                  <c:v>44465</c:v>
                </c:pt>
                <c:pt idx="1127">
                  <c:v>44466</c:v>
                </c:pt>
                <c:pt idx="1128">
                  <c:v>44467</c:v>
                </c:pt>
                <c:pt idx="1129">
                  <c:v>44468</c:v>
                </c:pt>
                <c:pt idx="1130">
                  <c:v>44469</c:v>
                </c:pt>
                <c:pt idx="1131">
                  <c:v>44470</c:v>
                </c:pt>
                <c:pt idx="1132">
                  <c:v>44471</c:v>
                </c:pt>
                <c:pt idx="1133">
                  <c:v>44472</c:v>
                </c:pt>
                <c:pt idx="1134">
                  <c:v>44473</c:v>
                </c:pt>
                <c:pt idx="1135">
                  <c:v>44474</c:v>
                </c:pt>
                <c:pt idx="1136">
                  <c:v>44475</c:v>
                </c:pt>
                <c:pt idx="1137">
                  <c:v>44476</c:v>
                </c:pt>
                <c:pt idx="1138">
                  <c:v>44477</c:v>
                </c:pt>
                <c:pt idx="1139">
                  <c:v>44478</c:v>
                </c:pt>
                <c:pt idx="1140">
                  <c:v>44479</c:v>
                </c:pt>
                <c:pt idx="1141">
                  <c:v>44480</c:v>
                </c:pt>
                <c:pt idx="1142">
                  <c:v>44481</c:v>
                </c:pt>
                <c:pt idx="1143">
                  <c:v>44482</c:v>
                </c:pt>
                <c:pt idx="1144">
                  <c:v>44483</c:v>
                </c:pt>
                <c:pt idx="1145">
                  <c:v>44484</c:v>
                </c:pt>
                <c:pt idx="1146">
                  <c:v>44485</c:v>
                </c:pt>
                <c:pt idx="1147">
                  <c:v>44486</c:v>
                </c:pt>
                <c:pt idx="1148">
                  <c:v>44487</c:v>
                </c:pt>
                <c:pt idx="1149">
                  <c:v>44488</c:v>
                </c:pt>
                <c:pt idx="1150">
                  <c:v>44489</c:v>
                </c:pt>
                <c:pt idx="1151">
                  <c:v>44490</c:v>
                </c:pt>
                <c:pt idx="1152">
                  <c:v>44491</c:v>
                </c:pt>
                <c:pt idx="1153">
                  <c:v>44492</c:v>
                </c:pt>
                <c:pt idx="1154">
                  <c:v>44493</c:v>
                </c:pt>
                <c:pt idx="1155">
                  <c:v>44494</c:v>
                </c:pt>
                <c:pt idx="1156">
                  <c:v>44495</c:v>
                </c:pt>
                <c:pt idx="1157">
                  <c:v>44496</c:v>
                </c:pt>
                <c:pt idx="1158">
                  <c:v>44497</c:v>
                </c:pt>
                <c:pt idx="1159">
                  <c:v>44498</c:v>
                </c:pt>
                <c:pt idx="1160">
                  <c:v>44499</c:v>
                </c:pt>
                <c:pt idx="1161">
                  <c:v>44500</c:v>
                </c:pt>
                <c:pt idx="1162">
                  <c:v>44501</c:v>
                </c:pt>
                <c:pt idx="1163">
                  <c:v>44502</c:v>
                </c:pt>
                <c:pt idx="1164">
                  <c:v>44503</c:v>
                </c:pt>
                <c:pt idx="1165">
                  <c:v>44504</c:v>
                </c:pt>
                <c:pt idx="1166">
                  <c:v>44505</c:v>
                </c:pt>
                <c:pt idx="1167">
                  <c:v>44506</c:v>
                </c:pt>
                <c:pt idx="1168">
                  <c:v>44507</c:v>
                </c:pt>
                <c:pt idx="1169">
                  <c:v>44508</c:v>
                </c:pt>
                <c:pt idx="1170">
                  <c:v>44509</c:v>
                </c:pt>
                <c:pt idx="1171">
                  <c:v>44510</c:v>
                </c:pt>
                <c:pt idx="1172">
                  <c:v>44511</c:v>
                </c:pt>
                <c:pt idx="1173">
                  <c:v>44512</c:v>
                </c:pt>
                <c:pt idx="1174">
                  <c:v>44513</c:v>
                </c:pt>
                <c:pt idx="1175">
                  <c:v>44514</c:v>
                </c:pt>
                <c:pt idx="1176">
                  <c:v>44515</c:v>
                </c:pt>
                <c:pt idx="1177">
                  <c:v>44516</c:v>
                </c:pt>
                <c:pt idx="1178">
                  <c:v>44517</c:v>
                </c:pt>
                <c:pt idx="1179">
                  <c:v>44518</c:v>
                </c:pt>
                <c:pt idx="1180">
                  <c:v>44519</c:v>
                </c:pt>
                <c:pt idx="1181">
                  <c:v>44520</c:v>
                </c:pt>
                <c:pt idx="1182">
                  <c:v>44521</c:v>
                </c:pt>
                <c:pt idx="1183">
                  <c:v>44522</c:v>
                </c:pt>
                <c:pt idx="1184">
                  <c:v>44523</c:v>
                </c:pt>
                <c:pt idx="1185">
                  <c:v>44524</c:v>
                </c:pt>
                <c:pt idx="1186">
                  <c:v>44525</c:v>
                </c:pt>
                <c:pt idx="1187">
                  <c:v>44526</c:v>
                </c:pt>
                <c:pt idx="1188">
                  <c:v>44527</c:v>
                </c:pt>
                <c:pt idx="1189">
                  <c:v>44528</c:v>
                </c:pt>
                <c:pt idx="1190">
                  <c:v>44529</c:v>
                </c:pt>
                <c:pt idx="1191">
                  <c:v>44530</c:v>
                </c:pt>
                <c:pt idx="1192">
                  <c:v>44531</c:v>
                </c:pt>
                <c:pt idx="1193">
                  <c:v>44532</c:v>
                </c:pt>
                <c:pt idx="1194">
                  <c:v>44533</c:v>
                </c:pt>
                <c:pt idx="1195">
                  <c:v>44534</c:v>
                </c:pt>
                <c:pt idx="1196">
                  <c:v>44535</c:v>
                </c:pt>
                <c:pt idx="1197">
                  <c:v>44536</c:v>
                </c:pt>
                <c:pt idx="1198">
                  <c:v>44537</c:v>
                </c:pt>
                <c:pt idx="1199">
                  <c:v>44538</c:v>
                </c:pt>
                <c:pt idx="1200">
                  <c:v>44539</c:v>
                </c:pt>
                <c:pt idx="1201">
                  <c:v>44540</c:v>
                </c:pt>
                <c:pt idx="1202">
                  <c:v>44541</c:v>
                </c:pt>
                <c:pt idx="1203">
                  <c:v>44542</c:v>
                </c:pt>
                <c:pt idx="1204">
                  <c:v>44543</c:v>
                </c:pt>
                <c:pt idx="1205">
                  <c:v>44544</c:v>
                </c:pt>
                <c:pt idx="1206">
                  <c:v>44545</c:v>
                </c:pt>
                <c:pt idx="1207">
                  <c:v>44546</c:v>
                </c:pt>
                <c:pt idx="1208">
                  <c:v>44547</c:v>
                </c:pt>
                <c:pt idx="1209">
                  <c:v>44548</c:v>
                </c:pt>
                <c:pt idx="1210">
                  <c:v>44549</c:v>
                </c:pt>
                <c:pt idx="1211">
                  <c:v>44550</c:v>
                </c:pt>
                <c:pt idx="1212">
                  <c:v>44551</c:v>
                </c:pt>
                <c:pt idx="1213">
                  <c:v>44552</c:v>
                </c:pt>
                <c:pt idx="1214">
                  <c:v>44553</c:v>
                </c:pt>
                <c:pt idx="1215">
                  <c:v>44554</c:v>
                </c:pt>
                <c:pt idx="1216">
                  <c:v>44555</c:v>
                </c:pt>
                <c:pt idx="1217">
                  <c:v>44556</c:v>
                </c:pt>
                <c:pt idx="1218">
                  <c:v>44557</c:v>
                </c:pt>
                <c:pt idx="1219">
                  <c:v>44558</c:v>
                </c:pt>
                <c:pt idx="1220">
                  <c:v>44559</c:v>
                </c:pt>
                <c:pt idx="1221">
                  <c:v>44560</c:v>
                </c:pt>
                <c:pt idx="1222">
                  <c:v>44561</c:v>
                </c:pt>
                <c:pt idx="1223">
                  <c:v>44562</c:v>
                </c:pt>
                <c:pt idx="1224">
                  <c:v>44563</c:v>
                </c:pt>
                <c:pt idx="1225">
                  <c:v>44564</c:v>
                </c:pt>
                <c:pt idx="1226">
                  <c:v>44565</c:v>
                </c:pt>
                <c:pt idx="1227">
                  <c:v>44566</c:v>
                </c:pt>
                <c:pt idx="1228">
                  <c:v>44567</c:v>
                </c:pt>
                <c:pt idx="1229">
                  <c:v>44568</c:v>
                </c:pt>
                <c:pt idx="1230">
                  <c:v>44569</c:v>
                </c:pt>
                <c:pt idx="1231">
                  <c:v>44570</c:v>
                </c:pt>
                <c:pt idx="1232">
                  <c:v>44571</c:v>
                </c:pt>
                <c:pt idx="1233">
                  <c:v>44572</c:v>
                </c:pt>
                <c:pt idx="1234">
                  <c:v>44573</c:v>
                </c:pt>
                <c:pt idx="1235">
                  <c:v>44574</c:v>
                </c:pt>
                <c:pt idx="1236">
                  <c:v>44575</c:v>
                </c:pt>
                <c:pt idx="1237">
                  <c:v>44576</c:v>
                </c:pt>
                <c:pt idx="1238">
                  <c:v>44577</c:v>
                </c:pt>
                <c:pt idx="1239">
                  <c:v>44578</c:v>
                </c:pt>
                <c:pt idx="1240">
                  <c:v>44579</c:v>
                </c:pt>
                <c:pt idx="1241">
                  <c:v>44580</c:v>
                </c:pt>
                <c:pt idx="1242">
                  <c:v>44581</c:v>
                </c:pt>
                <c:pt idx="1243">
                  <c:v>44582</c:v>
                </c:pt>
                <c:pt idx="1244">
                  <c:v>44583</c:v>
                </c:pt>
                <c:pt idx="1245">
                  <c:v>44584</c:v>
                </c:pt>
                <c:pt idx="1246">
                  <c:v>44585</c:v>
                </c:pt>
                <c:pt idx="1247">
                  <c:v>44586</c:v>
                </c:pt>
                <c:pt idx="1248">
                  <c:v>44587</c:v>
                </c:pt>
                <c:pt idx="1249">
                  <c:v>44588</c:v>
                </c:pt>
                <c:pt idx="1250">
                  <c:v>44589</c:v>
                </c:pt>
                <c:pt idx="1251">
                  <c:v>44590</c:v>
                </c:pt>
                <c:pt idx="1252">
                  <c:v>44591</c:v>
                </c:pt>
                <c:pt idx="1253">
                  <c:v>44592</c:v>
                </c:pt>
                <c:pt idx="1254">
                  <c:v>44593</c:v>
                </c:pt>
                <c:pt idx="1255">
                  <c:v>44594</c:v>
                </c:pt>
                <c:pt idx="1256">
                  <c:v>44595</c:v>
                </c:pt>
                <c:pt idx="1257">
                  <c:v>44596</c:v>
                </c:pt>
                <c:pt idx="1258">
                  <c:v>44597</c:v>
                </c:pt>
                <c:pt idx="1259">
                  <c:v>44598</c:v>
                </c:pt>
                <c:pt idx="1260">
                  <c:v>44599</c:v>
                </c:pt>
                <c:pt idx="1261">
                  <c:v>44600</c:v>
                </c:pt>
                <c:pt idx="1262">
                  <c:v>44601</c:v>
                </c:pt>
                <c:pt idx="1263">
                  <c:v>44602</c:v>
                </c:pt>
                <c:pt idx="1264">
                  <c:v>44603</c:v>
                </c:pt>
                <c:pt idx="1265">
                  <c:v>44604</c:v>
                </c:pt>
                <c:pt idx="1266">
                  <c:v>44605</c:v>
                </c:pt>
                <c:pt idx="1267">
                  <c:v>44606</c:v>
                </c:pt>
                <c:pt idx="1268">
                  <c:v>44607</c:v>
                </c:pt>
                <c:pt idx="1269">
                  <c:v>44608</c:v>
                </c:pt>
                <c:pt idx="1270">
                  <c:v>44609</c:v>
                </c:pt>
                <c:pt idx="1271">
                  <c:v>44610</c:v>
                </c:pt>
                <c:pt idx="1272">
                  <c:v>44611</c:v>
                </c:pt>
                <c:pt idx="1273">
                  <c:v>44612</c:v>
                </c:pt>
                <c:pt idx="1274">
                  <c:v>44613</c:v>
                </c:pt>
                <c:pt idx="1275">
                  <c:v>44614</c:v>
                </c:pt>
                <c:pt idx="1276">
                  <c:v>44615</c:v>
                </c:pt>
                <c:pt idx="1277">
                  <c:v>44616</c:v>
                </c:pt>
                <c:pt idx="1278">
                  <c:v>44617</c:v>
                </c:pt>
                <c:pt idx="1279">
                  <c:v>44618</c:v>
                </c:pt>
                <c:pt idx="1280">
                  <c:v>44619</c:v>
                </c:pt>
                <c:pt idx="1281">
                  <c:v>44620</c:v>
                </c:pt>
                <c:pt idx="1282">
                  <c:v>44621</c:v>
                </c:pt>
                <c:pt idx="1283">
                  <c:v>44622</c:v>
                </c:pt>
                <c:pt idx="1284">
                  <c:v>44623</c:v>
                </c:pt>
                <c:pt idx="1285">
                  <c:v>44624</c:v>
                </c:pt>
                <c:pt idx="1286">
                  <c:v>44625</c:v>
                </c:pt>
                <c:pt idx="1287">
                  <c:v>44626</c:v>
                </c:pt>
                <c:pt idx="1288">
                  <c:v>44627</c:v>
                </c:pt>
                <c:pt idx="1289">
                  <c:v>44628</c:v>
                </c:pt>
                <c:pt idx="1290">
                  <c:v>44629</c:v>
                </c:pt>
                <c:pt idx="1291">
                  <c:v>44630</c:v>
                </c:pt>
                <c:pt idx="1292">
                  <c:v>44631</c:v>
                </c:pt>
                <c:pt idx="1293">
                  <c:v>44632</c:v>
                </c:pt>
                <c:pt idx="1294">
                  <c:v>44633</c:v>
                </c:pt>
                <c:pt idx="1295">
                  <c:v>44634</c:v>
                </c:pt>
                <c:pt idx="1296">
                  <c:v>44635</c:v>
                </c:pt>
                <c:pt idx="1297">
                  <c:v>44636</c:v>
                </c:pt>
                <c:pt idx="1298">
                  <c:v>44637</c:v>
                </c:pt>
                <c:pt idx="1299">
                  <c:v>44638</c:v>
                </c:pt>
                <c:pt idx="1300">
                  <c:v>44639</c:v>
                </c:pt>
                <c:pt idx="1301">
                  <c:v>44640</c:v>
                </c:pt>
                <c:pt idx="1302">
                  <c:v>44641</c:v>
                </c:pt>
                <c:pt idx="1303">
                  <c:v>44642</c:v>
                </c:pt>
                <c:pt idx="1304">
                  <c:v>44643</c:v>
                </c:pt>
                <c:pt idx="1305">
                  <c:v>44644</c:v>
                </c:pt>
                <c:pt idx="1306">
                  <c:v>44645</c:v>
                </c:pt>
                <c:pt idx="1307">
                  <c:v>44646</c:v>
                </c:pt>
                <c:pt idx="1308">
                  <c:v>44647</c:v>
                </c:pt>
                <c:pt idx="1309">
                  <c:v>44648</c:v>
                </c:pt>
                <c:pt idx="1310">
                  <c:v>44649</c:v>
                </c:pt>
                <c:pt idx="1311">
                  <c:v>44650</c:v>
                </c:pt>
                <c:pt idx="1312">
                  <c:v>44651</c:v>
                </c:pt>
                <c:pt idx="1313">
                  <c:v>44652</c:v>
                </c:pt>
                <c:pt idx="1314">
                  <c:v>44653</c:v>
                </c:pt>
                <c:pt idx="1315">
                  <c:v>44654</c:v>
                </c:pt>
                <c:pt idx="1316">
                  <c:v>44655</c:v>
                </c:pt>
                <c:pt idx="1317">
                  <c:v>44656</c:v>
                </c:pt>
                <c:pt idx="1318">
                  <c:v>44657</c:v>
                </c:pt>
                <c:pt idx="1319">
                  <c:v>44658</c:v>
                </c:pt>
                <c:pt idx="1320">
                  <c:v>44659</c:v>
                </c:pt>
                <c:pt idx="1321">
                  <c:v>44660</c:v>
                </c:pt>
                <c:pt idx="1322">
                  <c:v>44661</c:v>
                </c:pt>
                <c:pt idx="1323">
                  <c:v>44662</c:v>
                </c:pt>
                <c:pt idx="1324">
                  <c:v>44663</c:v>
                </c:pt>
                <c:pt idx="1325">
                  <c:v>44664</c:v>
                </c:pt>
                <c:pt idx="1326">
                  <c:v>44665</c:v>
                </c:pt>
                <c:pt idx="1327">
                  <c:v>44666</c:v>
                </c:pt>
                <c:pt idx="1328">
                  <c:v>44667</c:v>
                </c:pt>
                <c:pt idx="1329">
                  <c:v>44668</c:v>
                </c:pt>
                <c:pt idx="1330">
                  <c:v>44669</c:v>
                </c:pt>
                <c:pt idx="1331">
                  <c:v>44670</c:v>
                </c:pt>
                <c:pt idx="1332">
                  <c:v>44671</c:v>
                </c:pt>
                <c:pt idx="1333">
                  <c:v>44672</c:v>
                </c:pt>
                <c:pt idx="1334">
                  <c:v>44673</c:v>
                </c:pt>
                <c:pt idx="1335">
                  <c:v>44674</c:v>
                </c:pt>
                <c:pt idx="1336">
                  <c:v>44675</c:v>
                </c:pt>
                <c:pt idx="1337">
                  <c:v>44676</c:v>
                </c:pt>
                <c:pt idx="1338">
                  <c:v>44677</c:v>
                </c:pt>
                <c:pt idx="1339">
                  <c:v>44678</c:v>
                </c:pt>
                <c:pt idx="1340">
                  <c:v>44679</c:v>
                </c:pt>
                <c:pt idx="1341">
                  <c:v>44680</c:v>
                </c:pt>
                <c:pt idx="1342">
                  <c:v>44681</c:v>
                </c:pt>
                <c:pt idx="1343">
                  <c:v>44682</c:v>
                </c:pt>
                <c:pt idx="1344">
                  <c:v>44683</c:v>
                </c:pt>
                <c:pt idx="1345">
                  <c:v>44684</c:v>
                </c:pt>
                <c:pt idx="1346">
                  <c:v>44685</c:v>
                </c:pt>
                <c:pt idx="1347">
                  <c:v>44686</c:v>
                </c:pt>
                <c:pt idx="1348">
                  <c:v>44687</c:v>
                </c:pt>
                <c:pt idx="1349">
                  <c:v>44688</c:v>
                </c:pt>
                <c:pt idx="1350">
                  <c:v>44689</c:v>
                </c:pt>
                <c:pt idx="1351">
                  <c:v>44690</c:v>
                </c:pt>
                <c:pt idx="1352">
                  <c:v>44691</c:v>
                </c:pt>
                <c:pt idx="1353">
                  <c:v>44692</c:v>
                </c:pt>
                <c:pt idx="1354">
                  <c:v>44693</c:v>
                </c:pt>
                <c:pt idx="1355">
                  <c:v>44694</c:v>
                </c:pt>
                <c:pt idx="1356">
                  <c:v>44695</c:v>
                </c:pt>
                <c:pt idx="1357">
                  <c:v>44696</c:v>
                </c:pt>
                <c:pt idx="1358">
                  <c:v>44697</c:v>
                </c:pt>
                <c:pt idx="1359">
                  <c:v>44698</c:v>
                </c:pt>
                <c:pt idx="1360">
                  <c:v>44699</c:v>
                </c:pt>
                <c:pt idx="1361">
                  <c:v>44700</c:v>
                </c:pt>
                <c:pt idx="1362">
                  <c:v>44701</c:v>
                </c:pt>
                <c:pt idx="1363">
                  <c:v>44702</c:v>
                </c:pt>
                <c:pt idx="1364">
                  <c:v>44703</c:v>
                </c:pt>
                <c:pt idx="1365">
                  <c:v>44704</c:v>
                </c:pt>
                <c:pt idx="1366">
                  <c:v>44705</c:v>
                </c:pt>
                <c:pt idx="1367">
                  <c:v>44706</c:v>
                </c:pt>
                <c:pt idx="1368">
                  <c:v>44707</c:v>
                </c:pt>
                <c:pt idx="1369">
                  <c:v>44708</c:v>
                </c:pt>
                <c:pt idx="1370">
                  <c:v>44709</c:v>
                </c:pt>
                <c:pt idx="1371">
                  <c:v>44710</c:v>
                </c:pt>
                <c:pt idx="1372">
                  <c:v>44711</c:v>
                </c:pt>
                <c:pt idx="1373">
                  <c:v>44712</c:v>
                </c:pt>
                <c:pt idx="1374">
                  <c:v>44713</c:v>
                </c:pt>
                <c:pt idx="1375">
                  <c:v>44714</c:v>
                </c:pt>
                <c:pt idx="1376">
                  <c:v>44715</c:v>
                </c:pt>
                <c:pt idx="1377">
                  <c:v>44716</c:v>
                </c:pt>
                <c:pt idx="1378">
                  <c:v>44717</c:v>
                </c:pt>
                <c:pt idx="1379">
                  <c:v>44718</c:v>
                </c:pt>
                <c:pt idx="1380">
                  <c:v>44719</c:v>
                </c:pt>
                <c:pt idx="1381">
                  <c:v>44720</c:v>
                </c:pt>
                <c:pt idx="1382">
                  <c:v>44721</c:v>
                </c:pt>
                <c:pt idx="1383">
                  <c:v>44722</c:v>
                </c:pt>
                <c:pt idx="1384">
                  <c:v>44723</c:v>
                </c:pt>
                <c:pt idx="1385">
                  <c:v>44724</c:v>
                </c:pt>
                <c:pt idx="1386">
                  <c:v>44725</c:v>
                </c:pt>
                <c:pt idx="1387">
                  <c:v>44726</c:v>
                </c:pt>
                <c:pt idx="1388">
                  <c:v>44727</c:v>
                </c:pt>
                <c:pt idx="1389">
                  <c:v>44728</c:v>
                </c:pt>
                <c:pt idx="1390">
                  <c:v>44729</c:v>
                </c:pt>
                <c:pt idx="1391">
                  <c:v>44730</c:v>
                </c:pt>
                <c:pt idx="1392">
                  <c:v>44731</c:v>
                </c:pt>
                <c:pt idx="1393">
                  <c:v>44732</c:v>
                </c:pt>
                <c:pt idx="1394">
                  <c:v>44733</c:v>
                </c:pt>
                <c:pt idx="1395">
                  <c:v>44734</c:v>
                </c:pt>
                <c:pt idx="1396">
                  <c:v>44735</c:v>
                </c:pt>
                <c:pt idx="1397">
                  <c:v>44736</c:v>
                </c:pt>
                <c:pt idx="1398">
                  <c:v>44737</c:v>
                </c:pt>
                <c:pt idx="1399">
                  <c:v>44738</c:v>
                </c:pt>
                <c:pt idx="1400">
                  <c:v>44739</c:v>
                </c:pt>
                <c:pt idx="1401">
                  <c:v>44740</c:v>
                </c:pt>
                <c:pt idx="1402">
                  <c:v>44741</c:v>
                </c:pt>
                <c:pt idx="1403">
                  <c:v>44742</c:v>
                </c:pt>
                <c:pt idx="1404">
                  <c:v>44743</c:v>
                </c:pt>
                <c:pt idx="1405">
                  <c:v>44744</c:v>
                </c:pt>
                <c:pt idx="1406">
                  <c:v>44745</c:v>
                </c:pt>
                <c:pt idx="1407">
                  <c:v>44746</c:v>
                </c:pt>
                <c:pt idx="1408">
                  <c:v>44747</c:v>
                </c:pt>
                <c:pt idx="1409">
                  <c:v>44748</c:v>
                </c:pt>
                <c:pt idx="1410">
                  <c:v>44749</c:v>
                </c:pt>
                <c:pt idx="1411">
                  <c:v>44750</c:v>
                </c:pt>
                <c:pt idx="1412">
                  <c:v>44751</c:v>
                </c:pt>
                <c:pt idx="1413">
                  <c:v>44752</c:v>
                </c:pt>
                <c:pt idx="1414">
                  <c:v>44753</c:v>
                </c:pt>
                <c:pt idx="1415">
                  <c:v>44754</c:v>
                </c:pt>
                <c:pt idx="1416">
                  <c:v>44755</c:v>
                </c:pt>
                <c:pt idx="1417">
                  <c:v>44756</c:v>
                </c:pt>
                <c:pt idx="1418">
                  <c:v>44757</c:v>
                </c:pt>
                <c:pt idx="1419">
                  <c:v>44758</c:v>
                </c:pt>
                <c:pt idx="1420">
                  <c:v>44759</c:v>
                </c:pt>
                <c:pt idx="1421">
                  <c:v>44760</c:v>
                </c:pt>
                <c:pt idx="1422">
                  <c:v>44761</c:v>
                </c:pt>
                <c:pt idx="1423">
                  <c:v>44762</c:v>
                </c:pt>
                <c:pt idx="1424">
                  <c:v>44763</c:v>
                </c:pt>
                <c:pt idx="1425">
                  <c:v>44764</c:v>
                </c:pt>
                <c:pt idx="1426">
                  <c:v>44765</c:v>
                </c:pt>
                <c:pt idx="1427">
                  <c:v>44766</c:v>
                </c:pt>
                <c:pt idx="1428">
                  <c:v>44767</c:v>
                </c:pt>
                <c:pt idx="1429">
                  <c:v>44768</c:v>
                </c:pt>
                <c:pt idx="1430">
                  <c:v>44769</c:v>
                </c:pt>
                <c:pt idx="1431">
                  <c:v>44770</c:v>
                </c:pt>
                <c:pt idx="1432">
                  <c:v>44771</c:v>
                </c:pt>
                <c:pt idx="1433">
                  <c:v>44772</c:v>
                </c:pt>
                <c:pt idx="1434">
                  <c:v>44773</c:v>
                </c:pt>
                <c:pt idx="1435">
                  <c:v>44774</c:v>
                </c:pt>
                <c:pt idx="1436">
                  <c:v>44775</c:v>
                </c:pt>
                <c:pt idx="1437">
                  <c:v>44776</c:v>
                </c:pt>
                <c:pt idx="1438">
                  <c:v>44777</c:v>
                </c:pt>
                <c:pt idx="1439">
                  <c:v>44778</c:v>
                </c:pt>
                <c:pt idx="1440">
                  <c:v>44779</c:v>
                </c:pt>
                <c:pt idx="1441">
                  <c:v>44780</c:v>
                </c:pt>
                <c:pt idx="1442">
                  <c:v>44781</c:v>
                </c:pt>
                <c:pt idx="1443">
                  <c:v>44782</c:v>
                </c:pt>
                <c:pt idx="1444">
                  <c:v>44783</c:v>
                </c:pt>
                <c:pt idx="1445">
                  <c:v>44784</c:v>
                </c:pt>
                <c:pt idx="1446">
                  <c:v>44785</c:v>
                </c:pt>
                <c:pt idx="1447">
                  <c:v>44786</c:v>
                </c:pt>
                <c:pt idx="1448">
                  <c:v>44787</c:v>
                </c:pt>
                <c:pt idx="1449">
                  <c:v>44788</c:v>
                </c:pt>
                <c:pt idx="1450">
                  <c:v>44789</c:v>
                </c:pt>
                <c:pt idx="1451">
                  <c:v>44790</c:v>
                </c:pt>
                <c:pt idx="1452">
                  <c:v>44791</c:v>
                </c:pt>
                <c:pt idx="1453">
                  <c:v>44792</c:v>
                </c:pt>
                <c:pt idx="1454">
                  <c:v>44793</c:v>
                </c:pt>
                <c:pt idx="1455">
                  <c:v>44794</c:v>
                </c:pt>
                <c:pt idx="1456">
                  <c:v>44795</c:v>
                </c:pt>
                <c:pt idx="1457">
                  <c:v>44796</c:v>
                </c:pt>
                <c:pt idx="1458">
                  <c:v>44797</c:v>
                </c:pt>
                <c:pt idx="1459">
                  <c:v>44798</c:v>
                </c:pt>
                <c:pt idx="1460">
                  <c:v>44799</c:v>
                </c:pt>
                <c:pt idx="1461">
                  <c:v>44800</c:v>
                </c:pt>
                <c:pt idx="1462">
                  <c:v>44801</c:v>
                </c:pt>
                <c:pt idx="1463">
                  <c:v>44802</c:v>
                </c:pt>
                <c:pt idx="1464">
                  <c:v>44803</c:v>
                </c:pt>
                <c:pt idx="1465">
                  <c:v>44804</c:v>
                </c:pt>
                <c:pt idx="1466">
                  <c:v>44805</c:v>
                </c:pt>
                <c:pt idx="1467">
                  <c:v>44806</c:v>
                </c:pt>
                <c:pt idx="1468">
                  <c:v>44807</c:v>
                </c:pt>
                <c:pt idx="1469">
                  <c:v>44808</c:v>
                </c:pt>
                <c:pt idx="1470">
                  <c:v>44809</c:v>
                </c:pt>
                <c:pt idx="1471">
                  <c:v>44810</c:v>
                </c:pt>
                <c:pt idx="1472">
                  <c:v>44811</c:v>
                </c:pt>
                <c:pt idx="1473">
                  <c:v>44812</c:v>
                </c:pt>
                <c:pt idx="1474">
                  <c:v>44813</c:v>
                </c:pt>
                <c:pt idx="1475">
                  <c:v>44814</c:v>
                </c:pt>
                <c:pt idx="1476">
                  <c:v>44815</c:v>
                </c:pt>
                <c:pt idx="1477">
                  <c:v>44816</c:v>
                </c:pt>
                <c:pt idx="1478">
                  <c:v>44817</c:v>
                </c:pt>
                <c:pt idx="1479">
                  <c:v>44818</c:v>
                </c:pt>
                <c:pt idx="1480">
                  <c:v>44819</c:v>
                </c:pt>
                <c:pt idx="1481">
                  <c:v>44820</c:v>
                </c:pt>
                <c:pt idx="1482">
                  <c:v>44821</c:v>
                </c:pt>
                <c:pt idx="1483">
                  <c:v>44822</c:v>
                </c:pt>
                <c:pt idx="1484">
                  <c:v>44823</c:v>
                </c:pt>
                <c:pt idx="1485">
                  <c:v>44824</c:v>
                </c:pt>
                <c:pt idx="1486">
                  <c:v>44825</c:v>
                </c:pt>
                <c:pt idx="1487">
                  <c:v>44826</c:v>
                </c:pt>
                <c:pt idx="1488">
                  <c:v>44827</c:v>
                </c:pt>
                <c:pt idx="1489">
                  <c:v>44828</c:v>
                </c:pt>
                <c:pt idx="1490">
                  <c:v>44829</c:v>
                </c:pt>
                <c:pt idx="1491">
                  <c:v>44830</c:v>
                </c:pt>
                <c:pt idx="1492">
                  <c:v>44831</c:v>
                </c:pt>
                <c:pt idx="1493">
                  <c:v>44832</c:v>
                </c:pt>
                <c:pt idx="1494">
                  <c:v>44833</c:v>
                </c:pt>
                <c:pt idx="1495">
                  <c:v>44834</c:v>
                </c:pt>
                <c:pt idx="1496">
                  <c:v>44835</c:v>
                </c:pt>
                <c:pt idx="1497">
                  <c:v>44836</c:v>
                </c:pt>
                <c:pt idx="1498">
                  <c:v>44837</c:v>
                </c:pt>
                <c:pt idx="1499">
                  <c:v>44838</c:v>
                </c:pt>
                <c:pt idx="1500">
                  <c:v>44839</c:v>
                </c:pt>
                <c:pt idx="1501">
                  <c:v>44840</c:v>
                </c:pt>
                <c:pt idx="1502">
                  <c:v>44841</c:v>
                </c:pt>
                <c:pt idx="1503">
                  <c:v>44842</c:v>
                </c:pt>
                <c:pt idx="1504">
                  <c:v>44843</c:v>
                </c:pt>
                <c:pt idx="1505">
                  <c:v>44844</c:v>
                </c:pt>
                <c:pt idx="1506">
                  <c:v>44845</c:v>
                </c:pt>
                <c:pt idx="1507">
                  <c:v>44846</c:v>
                </c:pt>
                <c:pt idx="1508">
                  <c:v>44847</c:v>
                </c:pt>
                <c:pt idx="1509">
                  <c:v>44848</c:v>
                </c:pt>
                <c:pt idx="1510">
                  <c:v>44849</c:v>
                </c:pt>
                <c:pt idx="1511">
                  <c:v>44850</c:v>
                </c:pt>
                <c:pt idx="1512">
                  <c:v>44851</c:v>
                </c:pt>
                <c:pt idx="1513">
                  <c:v>44852</c:v>
                </c:pt>
                <c:pt idx="1514">
                  <c:v>44853</c:v>
                </c:pt>
                <c:pt idx="1515">
                  <c:v>44854</c:v>
                </c:pt>
                <c:pt idx="1516">
                  <c:v>44855</c:v>
                </c:pt>
                <c:pt idx="1517">
                  <c:v>44856</c:v>
                </c:pt>
                <c:pt idx="1518">
                  <c:v>44857</c:v>
                </c:pt>
                <c:pt idx="1519">
                  <c:v>44858</c:v>
                </c:pt>
                <c:pt idx="1520">
                  <c:v>44859</c:v>
                </c:pt>
                <c:pt idx="1521">
                  <c:v>44860</c:v>
                </c:pt>
                <c:pt idx="1522">
                  <c:v>44861</c:v>
                </c:pt>
                <c:pt idx="1523">
                  <c:v>44862</c:v>
                </c:pt>
                <c:pt idx="1524">
                  <c:v>44863</c:v>
                </c:pt>
                <c:pt idx="1525">
                  <c:v>44864</c:v>
                </c:pt>
                <c:pt idx="1526">
                  <c:v>44865</c:v>
                </c:pt>
                <c:pt idx="1527">
                  <c:v>44866</c:v>
                </c:pt>
                <c:pt idx="1528">
                  <c:v>44867</c:v>
                </c:pt>
                <c:pt idx="1529">
                  <c:v>44868</c:v>
                </c:pt>
                <c:pt idx="1530">
                  <c:v>44869</c:v>
                </c:pt>
                <c:pt idx="1531">
                  <c:v>44870</c:v>
                </c:pt>
                <c:pt idx="1532">
                  <c:v>44871</c:v>
                </c:pt>
                <c:pt idx="1533">
                  <c:v>44872</c:v>
                </c:pt>
                <c:pt idx="1534">
                  <c:v>44873</c:v>
                </c:pt>
                <c:pt idx="1535">
                  <c:v>44874</c:v>
                </c:pt>
                <c:pt idx="1536">
                  <c:v>44875</c:v>
                </c:pt>
                <c:pt idx="1537">
                  <c:v>44876</c:v>
                </c:pt>
                <c:pt idx="1538">
                  <c:v>44877</c:v>
                </c:pt>
                <c:pt idx="1539">
                  <c:v>44878</c:v>
                </c:pt>
                <c:pt idx="1540">
                  <c:v>44879</c:v>
                </c:pt>
                <c:pt idx="1541">
                  <c:v>44880</c:v>
                </c:pt>
                <c:pt idx="1542">
                  <c:v>44881</c:v>
                </c:pt>
                <c:pt idx="1543">
                  <c:v>44882</c:v>
                </c:pt>
                <c:pt idx="1544">
                  <c:v>44883</c:v>
                </c:pt>
                <c:pt idx="1545">
                  <c:v>44884</c:v>
                </c:pt>
                <c:pt idx="1546">
                  <c:v>44885</c:v>
                </c:pt>
                <c:pt idx="1547">
                  <c:v>44886</c:v>
                </c:pt>
                <c:pt idx="1548">
                  <c:v>44887</c:v>
                </c:pt>
                <c:pt idx="1549">
                  <c:v>44888</c:v>
                </c:pt>
                <c:pt idx="1550">
                  <c:v>44889</c:v>
                </c:pt>
                <c:pt idx="1551">
                  <c:v>44890</c:v>
                </c:pt>
                <c:pt idx="1552">
                  <c:v>44891</c:v>
                </c:pt>
                <c:pt idx="1553">
                  <c:v>44892</c:v>
                </c:pt>
                <c:pt idx="1554">
                  <c:v>44893</c:v>
                </c:pt>
                <c:pt idx="1555">
                  <c:v>44894</c:v>
                </c:pt>
                <c:pt idx="1556">
                  <c:v>44895</c:v>
                </c:pt>
                <c:pt idx="1557">
                  <c:v>44896</c:v>
                </c:pt>
                <c:pt idx="1558">
                  <c:v>44897</c:v>
                </c:pt>
                <c:pt idx="1559">
                  <c:v>44898</c:v>
                </c:pt>
                <c:pt idx="1560">
                  <c:v>44899</c:v>
                </c:pt>
                <c:pt idx="1561">
                  <c:v>44900</c:v>
                </c:pt>
                <c:pt idx="1562">
                  <c:v>44901</c:v>
                </c:pt>
                <c:pt idx="1563">
                  <c:v>44902</c:v>
                </c:pt>
                <c:pt idx="1564">
                  <c:v>44903</c:v>
                </c:pt>
                <c:pt idx="1565">
                  <c:v>44904</c:v>
                </c:pt>
                <c:pt idx="1566">
                  <c:v>44905</c:v>
                </c:pt>
                <c:pt idx="1567">
                  <c:v>44906</c:v>
                </c:pt>
                <c:pt idx="1568">
                  <c:v>44907</c:v>
                </c:pt>
                <c:pt idx="1569">
                  <c:v>44908</c:v>
                </c:pt>
                <c:pt idx="1570">
                  <c:v>44909</c:v>
                </c:pt>
                <c:pt idx="1571">
                  <c:v>44910</c:v>
                </c:pt>
                <c:pt idx="1572">
                  <c:v>44911</c:v>
                </c:pt>
                <c:pt idx="1573">
                  <c:v>44912</c:v>
                </c:pt>
                <c:pt idx="1574">
                  <c:v>44913</c:v>
                </c:pt>
                <c:pt idx="1575">
                  <c:v>44914</c:v>
                </c:pt>
                <c:pt idx="1576">
                  <c:v>44915</c:v>
                </c:pt>
                <c:pt idx="1577">
                  <c:v>44916</c:v>
                </c:pt>
                <c:pt idx="1578">
                  <c:v>44917</c:v>
                </c:pt>
                <c:pt idx="1579">
                  <c:v>44918</c:v>
                </c:pt>
                <c:pt idx="1580">
                  <c:v>44919</c:v>
                </c:pt>
                <c:pt idx="1581">
                  <c:v>44920</c:v>
                </c:pt>
                <c:pt idx="1582">
                  <c:v>44921</c:v>
                </c:pt>
                <c:pt idx="1583">
                  <c:v>44922</c:v>
                </c:pt>
                <c:pt idx="1584">
                  <c:v>44923</c:v>
                </c:pt>
                <c:pt idx="1585">
                  <c:v>44924</c:v>
                </c:pt>
                <c:pt idx="1586">
                  <c:v>44925</c:v>
                </c:pt>
                <c:pt idx="1587">
                  <c:v>44926</c:v>
                </c:pt>
                <c:pt idx="1588">
                  <c:v>44927</c:v>
                </c:pt>
                <c:pt idx="1589">
                  <c:v>44928</c:v>
                </c:pt>
                <c:pt idx="1590">
                  <c:v>44929</c:v>
                </c:pt>
                <c:pt idx="1591">
                  <c:v>44930</c:v>
                </c:pt>
                <c:pt idx="1592">
                  <c:v>44931</c:v>
                </c:pt>
                <c:pt idx="1593">
                  <c:v>44932</c:v>
                </c:pt>
                <c:pt idx="1594">
                  <c:v>44933</c:v>
                </c:pt>
                <c:pt idx="1595">
                  <c:v>44934</c:v>
                </c:pt>
                <c:pt idx="1596">
                  <c:v>44935</c:v>
                </c:pt>
                <c:pt idx="1597">
                  <c:v>44936</c:v>
                </c:pt>
                <c:pt idx="1598">
                  <c:v>44937</c:v>
                </c:pt>
                <c:pt idx="1599">
                  <c:v>44938</c:v>
                </c:pt>
                <c:pt idx="1600">
                  <c:v>44939</c:v>
                </c:pt>
                <c:pt idx="1601">
                  <c:v>44940</c:v>
                </c:pt>
                <c:pt idx="1602">
                  <c:v>44941</c:v>
                </c:pt>
                <c:pt idx="1603">
                  <c:v>44942</c:v>
                </c:pt>
                <c:pt idx="1604">
                  <c:v>44943</c:v>
                </c:pt>
                <c:pt idx="1605">
                  <c:v>44944</c:v>
                </c:pt>
                <c:pt idx="1606">
                  <c:v>44945</c:v>
                </c:pt>
                <c:pt idx="1607">
                  <c:v>44946</c:v>
                </c:pt>
                <c:pt idx="1608">
                  <c:v>44947</c:v>
                </c:pt>
                <c:pt idx="1609">
                  <c:v>44948</c:v>
                </c:pt>
                <c:pt idx="1610">
                  <c:v>44949</c:v>
                </c:pt>
                <c:pt idx="1611">
                  <c:v>44950</c:v>
                </c:pt>
                <c:pt idx="1612">
                  <c:v>44951</c:v>
                </c:pt>
                <c:pt idx="1613">
                  <c:v>44952</c:v>
                </c:pt>
                <c:pt idx="1614">
                  <c:v>44953</c:v>
                </c:pt>
                <c:pt idx="1615">
                  <c:v>44954</c:v>
                </c:pt>
                <c:pt idx="1616">
                  <c:v>44955</c:v>
                </c:pt>
                <c:pt idx="1617">
                  <c:v>44956</c:v>
                </c:pt>
                <c:pt idx="1618">
                  <c:v>44957</c:v>
                </c:pt>
                <c:pt idx="1619">
                  <c:v>44958</c:v>
                </c:pt>
                <c:pt idx="1620">
                  <c:v>44959</c:v>
                </c:pt>
                <c:pt idx="1621">
                  <c:v>44960</c:v>
                </c:pt>
                <c:pt idx="1622">
                  <c:v>44961</c:v>
                </c:pt>
                <c:pt idx="1623">
                  <c:v>44962</c:v>
                </c:pt>
                <c:pt idx="1624">
                  <c:v>44963</c:v>
                </c:pt>
                <c:pt idx="1625">
                  <c:v>44964</c:v>
                </c:pt>
                <c:pt idx="1626">
                  <c:v>44965</c:v>
                </c:pt>
                <c:pt idx="1627">
                  <c:v>44966</c:v>
                </c:pt>
                <c:pt idx="1628">
                  <c:v>44967</c:v>
                </c:pt>
                <c:pt idx="1629">
                  <c:v>44968</c:v>
                </c:pt>
                <c:pt idx="1630">
                  <c:v>44969</c:v>
                </c:pt>
                <c:pt idx="1631">
                  <c:v>44970</c:v>
                </c:pt>
                <c:pt idx="1632">
                  <c:v>44971</c:v>
                </c:pt>
                <c:pt idx="1633">
                  <c:v>44972</c:v>
                </c:pt>
                <c:pt idx="1634">
                  <c:v>44973</c:v>
                </c:pt>
                <c:pt idx="1635">
                  <c:v>44974</c:v>
                </c:pt>
                <c:pt idx="1636">
                  <c:v>44975</c:v>
                </c:pt>
                <c:pt idx="1637">
                  <c:v>44976</c:v>
                </c:pt>
                <c:pt idx="1638">
                  <c:v>44977</c:v>
                </c:pt>
                <c:pt idx="1639">
                  <c:v>44978</c:v>
                </c:pt>
                <c:pt idx="1640">
                  <c:v>44979</c:v>
                </c:pt>
                <c:pt idx="1641">
                  <c:v>44980</c:v>
                </c:pt>
                <c:pt idx="1642">
                  <c:v>44981</c:v>
                </c:pt>
                <c:pt idx="1643">
                  <c:v>44982</c:v>
                </c:pt>
                <c:pt idx="1644">
                  <c:v>44983</c:v>
                </c:pt>
                <c:pt idx="1645">
                  <c:v>44984</c:v>
                </c:pt>
                <c:pt idx="1646">
                  <c:v>44985</c:v>
                </c:pt>
                <c:pt idx="1647">
                  <c:v>44986</c:v>
                </c:pt>
                <c:pt idx="1648">
                  <c:v>44987</c:v>
                </c:pt>
                <c:pt idx="1649">
                  <c:v>44988</c:v>
                </c:pt>
                <c:pt idx="1650">
                  <c:v>44989</c:v>
                </c:pt>
                <c:pt idx="1651">
                  <c:v>44990</c:v>
                </c:pt>
                <c:pt idx="1652">
                  <c:v>44991</c:v>
                </c:pt>
                <c:pt idx="1653">
                  <c:v>44992</c:v>
                </c:pt>
                <c:pt idx="1654">
                  <c:v>44993</c:v>
                </c:pt>
                <c:pt idx="1655">
                  <c:v>44994</c:v>
                </c:pt>
                <c:pt idx="1656">
                  <c:v>44995</c:v>
                </c:pt>
                <c:pt idx="1657">
                  <c:v>44996</c:v>
                </c:pt>
                <c:pt idx="1658">
                  <c:v>44997</c:v>
                </c:pt>
                <c:pt idx="1659">
                  <c:v>44998</c:v>
                </c:pt>
                <c:pt idx="1660">
                  <c:v>44999</c:v>
                </c:pt>
                <c:pt idx="1661">
                  <c:v>45000</c:v>
                </c:pt>
                <c:pt idx="1662">
                  <c:v>45001</c:v>
                </c:pt>
                <c:pt idx="1663">
                  <c:v>45002</c:v>
                </c:pt>
                <c:pt idx="1664">
                  <c:v>45003</c:v>
                </c:pt>
                <c:pt idx="1665">
                  <c:v>45004</c:v>
                </c:pt>
                <c:pt idx="1666">
                  <c:v>45005</c:v>
                </c:pt>
                <c:pt idx="1667">
                  <c:v>45006</c:v>
                </c:pt>
                <c:pt idx="1668">
                  <c:v>45007</c:v>
                </c:pt>
                <c:pt idx="1669">
                  <c:v>45008</c:v>
                </c:pt>
                <c:pt idx="1670">
                  <c:v>45009</c:v>
                </c:pt>
                <c:pt idx="1671">
                  <c:v>45010</c:v>
                </c:pt>
                <c:pt idx="1672">
                  <c:v>45011</c:v>
                </c:pt>
                <c:pt idx="1673">
                  <c:v>45012</c:v>
                </c:pt>
                <c:pt idx="1674">
                  <c:v>45013</c:v>
                </c:pt>
                <c:pt idx="1675">
                  <c:v>45014</c:v>
                </c:pt>
                <c:pt idx="1676">
                  <c:v>45015</c:v>
                </c:pt>
                <c:pt idx="1677">
                  <c:v>45016</c:v>
                </c:pt>
                <c:pt idx="1678">
                  <c:v>45017</c:v>
                </c:pt>
                <c:pt idx="1679">
                  <c:v>45018</c:v>
                </c:pt>
                <c:pt idx="1680">
                  <c:v>45019</c:v>
                </c:pt>
                <c:pt idx="1681">
                  <c:v>45020</c:v>
                </c:pt>
                <c:pt idx="1682">
                  <c:v>45021</c:v>
                </c:pt>
                <c:pt idx="1683">
                  <c:v>45022</c:v>
                </c:pt>
                <c:pt idx="1684">
                  <c:v>45023</c:v>
                </c:pt>
                <c:pt idx="1685">
                  <c:v>45024</c:v>
                </c:pt>
                <c:pt idx="1686">
                  <c:v>45025</c:v>
                </c:pt>
                <c:pt idx="1687">
                  <c:v>45026</c:v>
                </c:pt>
                <c:pt idx="1688">
                  <c:v>45027</c:v>
                </c:pt>
                <c:pt idx="1689">
                  <c:v>45028</c:v>
                </c:pt>
                <c:pt idx="1690">
                  <c:v>45029</c:v>
                </c:pt>
                <c:pt idx="1691">
                  <c:v>45030</c:v>
                </c:pt>
                <c:pt idx="1692">
                  <c:v>45031</c:v>
                </c:pt>
                <c:pt idx="1693">
                  <c:v>45032</c:v>
                </c:pt>
                <c:pt idx="1694">
                  <c:v>45033</c:v>
                </c:pt>
                <c:pt idx="1695">
                  <c:v>45034</c:v>
                </c:pt>
                <c:pt idx="1696">
                  <c:v>45035</c:v>
                </c:pt>
                <c:pt idx="1697">
                  <c:v>45036</c:v>
                </c:pt>
                <c:pt idx="1698">
                  <c:v>45037</c:v>
                </c:pt>
                <c:pt idx="1699">
                  <c:v>45038</c:v>
                </c:pt>
                <c:pt idx="1700">
                  <c:v>45039</c:v>
                </c:pt>
                <c:pt idx="1701">
                  <c:v>45040</c:v>
                </c:pt>
                <c:pt idx="1702">
                  <c:v>45041</c:v>
                </c:pt>
                <c:pt idx="1703">
                  <c:v>45042</c:v>
                </c:pt>
                <c:pt idx="1704">
                  <c:v>45043</c:v>
                </c:pt>
                <c:pt idx="1705">
                  <c:v>45044</c:v>
                </c:pt>
                <c:pt idx="1706">
                  <c:v>45045</c:v>
                </c:pt>
                <c:pt idx="1707">
                  <c:v>45046</c:v>
                </c:pt>
                <c:pt idx="1708">
                  <c:v>45047</c:v>
                </c:pt>
                <c:pt idx="1709">
                  <c:v>45048</c:v>
                </c:pt>
                <c:pt idx="1710">
                  <c:v>45049</c:v>
                </c:pt>
                <c:pt idx="1711">
                  <c:v>45050</c:v>
                </c:pt>
                <c:pt idx="1712">
                  <c:v>45051</c:v>
                </c:pt>
                <c:pt idx="1713">
                  <c:v>45052</c:v>
                </c:pt>
                <c:pt idx="1714">
                  <c:v>45053</c:v>
                </c:pt>
                <c:pt idx="1715">
                  <c:v>45054</c:v>
                </c:pt>
                <c:pt idx="1716">
                  <c:v>45055</c:v>
                </c:pt>
                <c:pt idx="1717">
                  <c:v>45056</c:v>
                </c:pt>
                <c:pt idx="1718">
                  <c:v>45057</c:v>
                </c:pt>
                <c:pt idx="1719">
                  <c:v>45058</c:v>
                </c:pt>
                <c:pt idx="1720">
                  <c:v>45059</c:v>
                </c:pt>
                <c:pt idx="1721">
                  <c:v>45060</c:v>
                </c:pt>
                <c:pt idx="1722">
                  <c:v>45061</c:v>
                </c:pt>
                <c:pt idx="1723">
                  <c:v>45062</c:v>
                </c:pt>
                <c:pt idx="1724">
                  <c:v>45063</c:v>
                </c:pt>
                <c:pt idx="1725">
                  <c:v>45064</c:v>
                </c:pt>
                <c:pt idx="1726">
                  <c:v>45065</c:v>
                </c:pt>
                <c:pt idx="1727">
                  <c:v>45066</c:v>
                </c:pt>
                <c:pt idx="1728">
                  <c:v>45067</c:v>
                </c:pt>
                <c:pt idx="1729">
                  <c:v>45068</c:v>
                </c:pt>
                <c:pt idx="1730">
                  <c:v>45069</c:v>
                </c:pt>
                <c:pt idx="1731">
                  <c:v>45070</c:v>
                </c:pt>
                <c:pt idx="1732">
                  <c:v>45071</c:v>
                </c:pt>
                <c:pt idx="1733">
                  <c:v>45072</c:v>
                </c:pt>
                <c:pt idx="1734">
                  <c:v>45073</c:v>
                </c:pt>
                <c:pt idx="1735">
                  <c:v>45074</c:v>
                </c:pt>
                <c:pt idx="1736">
                  <c:v>45075</c:v>
                </c:pt>
                <c:pt idx="1737">
                  <c:v>45076</c:v>
                </c:pt>
                <c:pt idx="1738">
                  <c:v>45077</c:v>
                </c:pt>
                <c:pt idx="1739">
                  <c:v>45078</c:v>
                </c:pt>
                <c:pt idx="1740">
                  <c:v>45079</c:v>
                </c:pt>
                <c:pt idx="1741">
                  <c:v>45080</c:v>
                </c:pt>
                <c:pt idx="1742">
                  <c:v>45081</c:v>
                </c:pt>
                <c:pt idx="1743">
                  <c:v>45082</c:v>
                </c:pt>
                <c:pt idx="1744">
                  <c:v>45083</c:v>
                </c:pt>
                <c:pt idx="1745">
                  <c:v>45084</c:v>
                </c:pt>
                <c:pt idx="1746">
                  <c:v>45085</c:v>
                </c:pt>
                <c:pt idx="1747">
                  <c:v>45086</c:v>
                </c:pt>
                <c:pt idx="1748">
                  <c:v>45087</c:v>
                </c:pt>
                <c:pt idx="1749">
                  <c:v>45088</c:v>
                </c:pt>
                <c:pt idx="1750">
                  <c:v>45089</c:v>
                </c:pt>
                <c:pt idx="1751">
                  <c:v>45090</c:v>
                </c:pt>
                <c:pt idx="1752">
                  <c:v>45091</c:v>
                </c:pt>
                <c:pt idx="1753">
                  <c:v>45092</c:v>
                </c:pt>
                <c:pt idx="1754">
                  <c:v>45093</c:v>
                </c:pt>
                <c:pt idx="1755">
                  <c:v>45094</c:v>
                </c:pt>
                <c:pt idx="1756">
                  <c:v>45095</c:v>
                </c:pt>
                <c:pt idx="1757">
                  <c:v>45096</c:v>
                </c:pt>
                <c:pt idx="1758">
                  <c:v>45097</c:v>
                </c:pt>
                <c:pt idx="1759">
                  <c:v>45098</c:v>
                </c:pt>
                <c:pt idx="1760">
                  <c:v>45099</c:v>
                </c:pt>
                <c:pt idx="1761">
                  <c:v>45100</c:v>
                </c:pt>
                <c:pt idx="1762">
                  <c:v>45101</c:v>
                </c:pt>
                <c:pt idx="1763">
                  <c:v>45102</c:v>
                </c:pt>
                <c:pt idx="1764">
                  <c:v>45103</c:v>
                </c:pt>
                <c:pt idx="1765">
                  <c:v>45104</c:v>
                </c:pt>
                <c:pt idx="1766">
                  <c:v>45105</c:v>
                </c:pt>
                <c:pt idx="1767">
                  <c:v>45106</c:v>
                </c:pt>
                <c:pt idx="1768">
                  <c:v>45107</c:v>
                </c:pt>
                <c:pt idx="1769">
                  <c:v>45108</c:v>
                </c:pt>
                <c:pt idx="1770">
                  <c:v>45109</c:v>
                </c:pt>
                <c:pt idx="1771">
                  <c:v>45110</c:v>
                </c:pt>
                <c:pt idx="1772">
                  <c:v>45111</c:v>
                </c:pt>
                <c:pt idx="1773">
                  <c:v>45112</c:v>
                </c:pt>
                <c:pt idx="1774">
                  <c:v>45113</c:v>
                </c:pt>
                <c:pt idx="1775">
                  <c:v>45114</c:v>
                </c:pt>
                <c:pt idx="1776">
                  <c:v>45115</c:v>
                </c:pt>
                <c:pt idx="1777">
                  <c:v>45116</c:v>
                </c:pt>
                <c:pt idx="1778">
                  <c:v>45117</c:v>
                </c:pt>
                <c:pt idx="1779">
                  <c:v>45118</c:v>
                </c:pt>
                <c:pt idx="1780">
                  <c:v>45119</c:v>
                </c:pt>
                <c:pt idx="1781">
                  <c:v>45120</c:v>
                </c:pt>
                <c:pt idx="1782">
                  <c:v>45121</c:v>
                </c:pt>
                <c:pt idx="1783">
                  <c:v>45122</c:v>
                </c:pt>
                <c:pt idx="1784">
                  <c:v>45123</c:v>
                </c:pt>
                <c:pt idx="1785">
                  <c:v>45124</c:v>
                </c:pt>
                <c:pt idx="1786">
                  <c:v>45125</c:v>
                </c:pt>
                <c:pt idx="1787">
                  <c:v>45126</c:v>
                </c:pt>
                <c:pt idx="1788">
                  <c:v>45127</c:v>
                </c:pt>
                <c:pt idx="1789">
                  <c:v>45128</c:v>
                </c:pt>
                <c:pt idx="1790">
                  <c:v>45129</c:v>
                </c:pt>
                <c:pt idx="1791">
                  <c:v>45130</c:v>
                </c:pt>
                <c:pt idx="1792">
                  <c:v>45131</c:v>
                </c:pt>
                <c:pt idx="1793">
                  <c:v>45132</c:v>
                </c:pt>
                <c:pt idx="1794">
                  <c:v>45133</c:v>
                </c:pt>
                <c:pt idx="1795">
                  <c:v>45134</c:v>
                </c:pt>
                <c:pt idx="1796">
                  <c:v>45135</c:v>
                </c:pt>
                <c:pt idx="1797">
                  <c:v>45136</c:v>
                </c:pt>
                <c:pt idx="1798">
                  <c:v>45137</c:v>
                </c:pt>
                <c:pt idx="1799">
                  <c:v>45138</c:v>
                </c:pt>
                <c:pt idx="1800">
                  <c:v>45139</c:v>
                </c:pt>
                <c:pt idx="1801">
                  <c:v>45140</c:v>
                </c:pt>
                <c:pt idx="1802">
                  <c:v>45141</c:v>
                </c:pt>
                <c:pt idx="1803">
                  <c:v>45142</c:v>
                </c:pt>
                <c:pt idx="1804">
                  <c:v>45143</c:v>
                </c:pt>
                <c:pt idx="1805">
                  <c:v>45144</c:v>
                </c:pt>
                <c:pt idx="1806">
                  <c:v>45145</c:v>
                </c:pt>
                <c:pt idx="1807">
                  <c:v>45146</c:v>
                </c:pt>
                <c:pt idx="1808">
                  <c:v>45147</c:v>
                </c:pt>
                <c:pt idx="1809">
                  <c:v>45148</c:v>
                </c:pt>
                <c:pt idx="1810">
                  <c:v>45149</c:v>
                </c:pt>
                <c:pt idx="1811">
                  <c:v>45150</c:v>
                </c:pt>
                <c:pt idx="1812">
                  <c:v>45151</c:v>
                </c:pt>
                <c:pt idx="1813">
                  <c:v>45152</c:v>
                </c:pt>
                <c:pt idx="1814">
                  <c:v>45153</c:v>
                </c:pt>
                <c:pt idx="1815">
                  <c:v>45154</c:v>
                </c:pt>
                <c:pt idx="1816">
                  <c:v>45155</c:v>
                </c:pt>
                <c:pt idx="1817">
                  <c:v>45156</c:v>
                </c:pt>
                <c:pt idx="1818">
                  <c:v>45157</c:v>
                </c:pt>
                <c:pt idx="1819">
                  <c:v>45158</c:v>
                </c:pt>
                <c:pt idx="1820">
                  <c:v>45159</c:v>
                </c:pt>
                <c:pt idx="1821">
                  <c:v>45160</c:v>
                </c:pt>
                <c:pt idx="1822">
                  <c:v>45161</c:v>
                </c:pt>
                <c:pt idx="1823">
                  <c:v>45162</c:v>
                </c:pt>
                <c:pt idx="1824">
                  <c:v>45163</c:v>
                </c:pt>
                <c:pt idx="1825">
                  <c:v>45164</c:v>
                </c:pt>
                <c:pt idx="1826">
                  <c:v>45165</c:v>
                </c:pt>
                <c:pt idx="1827">
                  <c:v>45166</c:v>
                </c:pt>
                <c:pt idx="1828">
                  <c:v>45167</c:v>
                </c:pt>
                <c:pt idx="1829">
                  <c:v>45168</c:v>
                </c:pt>
                <c:pt idx="1830">
                  <c:v>45169</c:v>
                </c:pt>
                <c:pt idx="1831">
                  <c:v>45170</c:v>
                </c:pt>
                <c:pt idx="1832">
                  <c:v>45171</c:v>
                </c:pt>
                <c:pt idx="1833">
                  <c:v>45172</c:v>
                </c:pt>
                <c:pt idx="1834">
                  <c:v>45173</c:v>
                </c:pt>
                <c:pt idx="1835">
                  <c:v>45174</c:v>
                </c:pt>
                <c:pt idx="1836">
                  <c:v>45175</c:v>
                </c:pt>
                <c:pt idx="1837">
                  <c:v>45176</c:v>
                </c:pt>
                <c:pt idx="1838">
                  <c:v>45177</c:v>
                </c:pt>
                <c:pt idx="1839">
                  <c:v>45178</c:v>
                </c:pt>
                <c:pt idx="1840">
                  <c:v>45179</c:v>
                </c:pt>
                <c:pt idx="1841">
                  <c:v>45180</c:v>
                </c:pt>
                <c:pt idx="1842">
                  <c:v>45181</c:v>
                </c:pt>
                <c:pt idx="1843">
                  <c:v>45182</c:v>
                </c:pt>
                <c:pt idx="1844">
                  <c:v>45183</c:v>
                </c:pt>
                <c:pt idx="1845">
                  <c:v>45184</c:v>
                </c:pt>
                <c:pt idx="1846">
                  <c:v>45185</c:v>
                </c:pt>
                <c:pt idx="1847">
                  <c:v>45186</c:v>
                </c:pt>
                <c:pt idx="1848">
                  <c:v>45187</c:v>
                </c:pt>
                <c:pt idx="1849">
                  <c:v>45188</c:v>
                </c:pt>
                <c:pt idx="1850">
                  <c:v>45189</c:v>
                </c:pt>
                <c:pt idx="1851">
                  <c:v>45190</c:v>
                </c:pt>
                <c:pt idx="1852">
                  <c:v>45191</c:v>
                </c:pt>
                <c:pt idx="1853">
                  <c:v>45192</c:v>
                </c:pt>
                <c:pt idx="1854">
                  <c:v>45193</c:v>
                </c:pt>
                <c:pt idx="1855">
                  <c:v>45194</c:v>
                </c:pt>
                <c:pt idx="1856">
                  <c:v>45195</c:v>
                </c:pt>
                <c:pt idx="1857">
                  <c:v>45196</c:v>
                </c:pt>
                <c:pt idx="1858">
                  <c:v>45197</c:v>
                </c:pt>
                <c:pt idx="1859">
                  <c:v>45198</c:v>
                </c:pt>
                <c:pt idx="1860">
                  <c:v>45199</c:v>
                </c:pt>
                <c:pt idx="1861">
                  <c:v>45200</c:v>
                </c:pt>
                <c:pt idx="1862">
                  <c:v>45201</c:v>
                </c:pt>
                <c:pt idx="1863">
                  <c:v>45202</c:v>
                </c:pt>
                <c:pt idx="1864">
                  <c:v>45203</c:v>
                </c:pt>
                <c:pt idx="1865">
                  <c:v>45204</c:v>
                </c:pt>
                <c:pt idx="1866">
                  <c:v>45205</c:v>
                </c:pt>
                <c:pt idx="1867">
                  <c:v>45206</c:v>
                </c:pt>
                <c:pt idx="1868">
                  <c:v>45207</c:v>
                </c:pt>
                <c:pt idx="1869">
                  <c:v>45208</c:v>
                </c:pt>
                <c:pt idx="1870">
                  <c:v>45209</c:v>
                </c:pt>
                <c:pt idx="1871">
                  <c:v>45210</c:v>
                </c:pt>
                <c:pt idx="1872">
                  <c:v>45211</c:v>
                </c:pt>
                <c:pt idx="1873">
                  <c:v>45212</c:v>
                </c:pt>
                <c:pt idx="1874">
                  <c:v>45213</c:v>
                </c:pt>
                <c:pt idx="1875">
                  <c:v>45214</c:v>
                </c:pt>
                <c:pt idx="1876">
                  <c:v>45215</c:v>
                </c:pt>
                <c:pt idx="1877">
                  <c:v>45216</c:v>
                </c:pt>
                <c:pt idx="1878">
                  <c:v>45217</c:v>
                </c:pt>
                <c:pt idx="1879">
                  <c:v>45218</c:v>
                </c:pt>
                <c:pt idx="1880">
                  <c:v>45219</c:v>
                </c:pt>
                <c:pt idx="1881">
                  <c:v>45220</c:v>
                </c:pt>
                <c:pt idx="1882">
                  <c:v>45221</c:v>
                </c:pt>
                <c:pt idx="1883">
                  <c:v>45222</c:v>
                </c:pt>
                <c:pt idx="1884">
                  <c:v>45223</c:v>
                </c:pt>
                <c:pt idx="1885">
                  <c:v>45224</c:v>
                </c:pt>
                <c:pt idx="1886">
                  <c:v>45225</c:v>
                </c:pt>
                <c:pt idx="1887">
                  <c:v>45226</c:v>
                </c:pt>
                <c:pt idx="1888">
                  <c:v>45227</c:v>
                </c:pt>
                <c:pt idx="1889">
                  <c:v>45228</c:v>
                </c:pt>
                <c:pt idx="1890">
                  <c:v>45229</c:v>
                </c:pt>
                <c:pt idx="1891">
                  <c:v>45230</c:v>
                </c:pt>
                <c:pt idx="1892">
                  <c:v>45231</c:v>
                </c:pt>
                <c:pt idx="1893">
                  <c:v>45232</c:v>
                </c:pt>
                <c:pt idx="1894">
                  <c:v>45233</c:v>
                </c:pt>
                <c:pt idx="1895">
                  <c:v>45234</c:v>
                </c:pt>
                <c:pt idx="1896">
                  <c:v>45235</c:v>
                </c:pt>
                <c:pt idx="1897">
                  <c:v>45236</c:v>
                </c:pt>
                <c:pt idx="1898">
                  <c:v>45237</c:v>
                </c:pt>
                <c:pt idx="1899">
                  <c:v>45238</c:v>
                </c:pt>
                <c:pt idx="1900">
                  <c:v>45239</c:v>
                </c:pt>
                <c:pt idx="1901">
                  <c:v>45240</c:v>
                </c:pt>
                <c:pt idx="1902">
                  <c:v>45241</c:v>
                </c:pt>
                <c:pt idx="1903">
                  <c:v>45242</c:v>
                </c:pt>
                <c:pt idx="1904">
                  <c:v>45243</c:v>
                </c:pt>
                <c:pt idx="1905">
                  <c:v>45244</c:v>
                </c:pt>
                <c:pt idx="1906">
                  <c:v>45245</c:v>
                </c:pt>
                <c:pt idx="1907">
                  <c:v>45246</c:v>
                </c:pt>
                <c:pt idx="1908">
                  <c:v>45247</c:v>
                </c:pt>
                <c:pt idx="1909">
                  <c:v>45248</c:v>
                </c:pt>
                <c:pt idx="1910">
                  <c:v>45249</c:v>
                </c:pt>
                <c:pt idx="1911">
                  <c:v>45250</c:v>
                </c:pt>
                <c:pt idx="1912">
                  <c:v>45251</c:v>
                </c:pt>
                <c:pt idx="1913">
                  <c:v>45252</c:v>
                </c:pt>
                <c:pt idx="1914">
                  <c:v>45253</c:v>
                </c:pt>
                <c:pt idx="1915">
                  <c:v>45254</c:v>
                </c:pt>
                <c:pt idx="1916">
                  <c:v>45255</c:v>
                </c:pt>
                <c:pt idx="1917">
                  <c:v>45256</c:v>
                </c:pt>
                <c:pt idx="1918">
                  <c:v>45257</c:v>
                </c:pt>
                <c:pt idx="1919">
                  <c:v>45258</c:v>
                </c:pt>
                <c:pt idx="1920">
                  <c:v>45259</c:v>
                </c:pt>
                <c:pt idx="1921">
                  <c:v>45260</c:v>
                </c:pt>
                <c:pt idx="1922">
                  <c:v>45261</c:v>
                </c:pt>
                <c:pt idx="1923">
                  <c:v>45262</c:v>
                </c:pt>
                <c:pt idx="1924">
                  <c:v>45263</c:v>
                </c:pt>
                <c:pt idx="1925">
                  <c:v>45264</c:v>
                </c:pt>
                <c:pt idx="1926">
                  <c:v>45265</c:v>
                </c:pt>
                <c:pt idx="1927">
                  <c:v>45266</c:v>
                </c:pt>
                <c:pt idx="1928">
                  <c:v>45267</c:v>
                </c:pt>
                <c:pt idx="1929">
                  <c:v>45268</c:v>
                </c:pt>
                <c:pt idx="1930">
                  <c:v>45269</c:v>
                </c:pt>
                <c:pt idx="1931">
                  <c:v>45270</c:v>
                </c:pt>
                <c:pt idx="1932">
                  <c:v>45271</c:v>
                </c:pt>
                <c:pt idx="1933">
                  <c:v>45272</c:v>
                </c:pt>
                <c:pt idx="1934">
                  <c:v>45273</c:v>
                </c:pt>
                <c:pt idx="1935">
                  <c:v>45274</c:v>
                </c:pt>
                <c:pt idx="1936">
                  <c:v>45275</c:v>
                </c:pt>
                <c:pt idx="1937">
                  <c:v>45276</c:v>
                </c:pt>
                <c:pt idx="1938">
                  <c:v>45277</c:v>
                </c:pt>
                <c:pt idx="1939">
                  <c:v>45278</c:v>
                </c:pt>
                <c:pt idx="1940">
                  <c:v>45279</c:v>
                </c:pt>
                <c:pt idx="1941">
                  <c:v>45280</c:v>
                </c:pt>
                <c:pt idx="1942">
                  <c:v>45281</c:v>
                </c:pt>
                <c:pt idx="1943">
                  <c:v>45282</c:v>
                </c:pt>
                <c:pt idx="1944">
                  <c:v>45283</c:v>
                </c:pt>
                <c:pt idx="1945">
                  <c:v>45284</c:v>
                </c:pt>
                <c:pt idx="1946">
                  <c:v>45285</c:v>
                </c:pt>
                <c:pt idx="1947">
                  <c:v>45286</c:v>
                </c:pt>
                <c:pt idx="1948">
                  <c:v>45287</c:v>
                </c:pt>
                <c:pt idx="1949">
                  <c:v>45288</c:v>
                </c:pt>
                <c:pt idx="1950">
                  <c:v>45289</c:v>
                </c:pt>
                <c:pt idx="1951">
                  <c:v>45290</c:v>
                </c:pt>
                <c:pt idx="1952">
                  <c:v>45291</c:v>
                </c:pt>
                <c:pt idx="1953">
                  <c:v>45292</c:v>
                </c:pt>
                <c:pt idx="1954">
                  <c:v>45293</c:v>
                </c:pt>
                <c:pt idx="1955">
                  <c:v>45294</c:v>
                </c:pt>
                <c:pt idx="1956">
                  <c:v>45295</c:v>
                </c:pt>
                <c:pt idx="1957">
                  <c:v>45296</c:v>
                </c:pt>
                <c:pt idx="1958">
                  <c:v>45297</c:v>
                </c:pt>
                <c:pt idx="1959">
                  <c:v>45298</c:v>
                </c:pt>
                <c:pt idx="1960">
                  <c:v>45299</c:v>
                </c:pt>
                <c:pt idx="1961">
                  <c:v>45300</c:v>
                </c:pt>
                <c:pt idx="1962">
                  <c:v>45301</c:v>
                </c:pt>
                <c:pt idx="1963">
                  <c:v>45302</c:v>
                </c:pt>
                <c:pt idx="1964">
                  <c:v>45303</c:v>
                </c:pt>
                <c:pt idx="1965">
                  <c:v>45304</c:v>
                </c:pt>
                <c:pt idx="1966">
                  <c:v>45305</c:v>
                </c:pt>
                <c:pt idx="1967">
                  <c:v>45306</c:v>
                </c:pt>
                <c:pt idx="1968">
                  <c:v>45307</c:v>
                </c:pt>
                <c:pt idx="1969">
                  <c:v>45308</c:v>
                </c:pt>
                <c:pt idx="1970">
                  <c:v>45309</c:v>
                </c:pt>
                <c:pt idx="1971">
                  <c:v>45310</c:v>
                </c:pt>
                <c:pt idx="1972">
                  <c:v>45311</c:v>
                </c:pt>
                <c:pt idx="1973">
                  <c:v>45312</c:v>
                </c:pt>
                <c:pt idx="1974">
                  <c:v>45313</c:v>
                </c:pt>
                <c:pt idx="1975">
                  <c:v>45314</c:v>
                </c:pt>
                <c:pt idx="1976">
                  <c:v>45315</c:v>
                </c:pt>
                <c:pt idx="1977">
                  <c:v>45316</c:v>
                </c:pt>
                <c:pt idx="1978">
                  <c:v>45317</c:v>
                </c:pt>
                <c:pt idx="1979">
                  <c:v>45318</c:v>
                </c:pt>
                <c:pt idx="1980">
                  <c:v>45319</c:v>
                </c:pt>
                <c:pt idx="1981">
                  <c:v>45320</c:v>
                </c:pt>
                <c:pt idx="1982">
                  <c:v>45321</c:v>
                </c:pt>
                <c:pt idx="1983">
                  <c:v>45322</c:v>
                </c:pt>
                <c:pt idx="1984">
                  <c:v>45323</c:v>
                </c:pt>
                <c:pt idx="1985">
                  <c:v>45324</c:v>
                </c:pt>
                <c:pt idx="1986">
                  <c:v>45325</c:v>
                </c:pt>
                <c:pt idx="1987">
                  <c:v>45326</c:v>
                </c:pt>
                <c:pt idx="1988">
                  <c:v>45327</c:v>
                </c:pt>
                <c:pt idx="1989">
                  <c:v>45328</c:v>
                </c:pt>
                <c:pt idx="1990">
                  <c:v>45329</c:v>
                </c:pt>
                <c:pt idx="1991">
                  <c:v>45330</c:v>
                </c:pt>
                <c:pt idx="1992">
                  <c:v>45331</c:v>
                </c:pt>
                <c:pt idx="1993">
                  <c:v>45332</c:v>
                </c:pt>
                <c:pt idx="1994">
                  <c:v>45333</c:v>
                </c:pt>
                <c:pt idx="1995">
                  <c:v>45334</c:v>
                </c:pt>
                <c:pt idx="1996">
                  <c:v>45335</c:v>
                </c:pt>
                <c:pt idx="1997">
                  <c:v>45336</c:v>
                </c:pt>
                <c:pt idx="1998">
                  <c:v>45337</c:v>
                </c:pt>
                <c:pt idx="1999">
                  <c:v>45338</c:v>
                </c:pt>
                <c:pt idx="2000">
                  <c:v>45339</c:v>
                </c:pt>
                <c:pt idx="2001">
                  <c:v>45340</c:v>
                </c:pt>
                <c:pt idx="2002">
                  <c:v>45341</c:v>
                </c:pt>
                <c:pt idx="2003">
                  <c:v>45342</c:v>
                </c:pt>
                <c:pt idx="2004">
                  <c:v>45343</c:v>
                </c:pt>
                <c:pt idx="2005">
                  <c:v>45344</c:v>
                </c:pt>
                <c:pt idx="2006">
                  <c:v>45345</c:v>
                </c:pt>
                <c:pt idx="2007">
                  <c:v>45346</c:v>
                </c:pt>
                <c:pt idx="2008">
                  <c:v>45347</c:v>
                </c:pt>
                <c:pt idx="2009">
                  <c:v>45348</c:v>
                </c:pt>
                <c:pt idx="2010">
                  <c:v>45349</c:v>
                </c:pt>
                <c:pt idx="2011">
                  <c:v>45350</c:v>
                </c:pt>
                <c:pt idx="2012">
                  <c:v>45351</c:v>
                </c:pt>
                <c:pt idx="2013">
                  <c:v>45352</c:v>
                </c:pt>
                <c:pt idx="2014">
                  <c:v>45353</c:v>
                </c:pt>
                <c:pt idx="2015">
                  <c:v>45354</c:v>
                </c:pt>
                <c:pt idx="2016">
                  <c:v>45355</c:v>
                </c:pt>
                <c:pt idx="2017">
                  <c:v>45356</c:v>
                </c:pt>
                <c:pt idx="2018">
                  <c:v>45357</c:v>
                </c:pt>
                <c:pt idx="2019">
                  <c:v>45358</c:v>
                </c:pt>
                <c:pt idx="2020">
                  <c:v>45359</c:v>
                </c:pt>
                <c:pt idx="2021">
                  <c:v>45360</c:v>
                </c:pt>
                <c:pt idx="2022">
                  <c:v>45361</c:v>
                </c:pt>
                <c:pt idx="2023">
                  <c:v>45362</c:v>
                </c:pt>
                <c:pt idx="2024">
                  <c:v>45363</c:v>
                </c:pt>
                <c:pt idx="2025">
                  <c:v>45364</c:v>
                </c:pt>
                <c:pt idx="2026">
                  <c:v>45365</c:v>
                </c:pt>
                <c:pt idx="2027">
                  <c:v>45366</c:v>
                </c:pt>
                <c:pt idx="2028">
                  <c:v>45367</c:v>
                </c:pt>
                <c:pt idx="2029">
                  <c:v>45368</c:v>
                </c:pt>
                <c:pt idx="2030">
                  <c:v>45369</c:v>
                </c:pt>
                <c:pt idx="2031">
                  <c:v>45370</c:v>
                </c:pt>
                <c:pt idx="2032">
                  <c:v>45371</c:v>
                </c:pt>
                <c:pt idx="2033">
                  <c:v>45372</c:v>
                </c:pt>
                <c:pt idx="2034">
                  <c:v>45373</c:v>
                </c:pt>
                <c:pt idx="2035">
                  <c:v>45374</c:v>
                </c:pt>
                <c:pt idx="2036">
                  <c:v>45375</c:v>
                </c:pt>
                <c:pt idx="2037">
                  <c:v>45376</c:v>
                </c:pt>
                <c:pt idx="2038">
                  <c:v>45377</c:v>
                </c:pt>
                <c:pt idx="2039">
                  <c:v>45378</c:v>
                </c:pt>
                <c:pt idx="2040">
                  <c:v>45379</c:v>
                </c:pt>
                <c:pt idx="2041">
                  <c:v>45380</c:v>
                </c:pt>
                <c:pt idx="2042">
                  <c:v>45381</c:v>
                </c:pt>
                <c:pt idx="2043">
                  <c:v>45382</c:v>
                </c:pt>
                <c:pt idx="2044">
                  <c:v>45383</c:v>
                </c:pt>
                <c:pt idx="2045">
                  <c:v>45384</c:v>
                </c:pt>
                <c:pt idx="2046">
                  <c:v>45385</c:v>
                </c:pt>
                <c:pt idx="2047">
                  <c:v>45386</c:v>
                </c:pt>
                <c:pt idx="2048">
                  <c:v>45387</c:v>
                </c:pt>
                <c:pt idx="2049">
                  <c:v>45388</c:v>
                </c:pt>
                <c:pt idx="2050">
                  <c:v>45389</c:v>
                </c:pt>
                <c:pt idx="2051">
                  <c:v>45390</c:v>
                </c:pt>
                <c:pt idx="2052">
                  <c:v>45391</c:v>
                </c:pt>
                <c:pt idx="2053">
                  <c:v>45392</c:v>
                </c:pt>
                <c:pt idx="2054">
                  <c:v>45393</c:v>
                </c:pt>
                <c:pt idx="2055">
                  <c:v>45394</c:v>
                </c:pt>
                <c:pt idx="2056">
                  <c:v>45395</c:v>
                </c:pt>
                <c:pt idx="2057">
                  <c:v>45396</c:v>
                </c:pt>
                <c:pt idx="2058">
                  <c:v>45397</c:v>
                </c:pt>
                <c:pt idx="2059">
                  <c:v>45398</c:v>
                </c:pt>
                <c:pt idx="2060">
                  <c:v>45399.040000000001</c:v>
                </c:pt>
                <c:pt idx="2061">
                  <c:v>45400</c:v>
                </c:pt>
                <c:pt idx="2062">
                  <c:v>45401.04</c:v>
                </c:pt>
                <c:pt idx="2063">
                  <c:v>45402</c:v>
                </c:pt>
                <c:pt idx="2064">
                  <c:v>45403</c:v>
                </c:pt>
                <c:pt idx="2065">
                  <c:v>45404</c:v>
                </c:pt>
                <c:pt idx="2066">
                  <c:v>45405</c:v>
                </c:pt>
                <c:pt idx="2067">
                  <c:v>45406</c:v>
                </c:pt>
                <c:pt idx="2068">
                  <c:v>45407</c:v>
                </c:pt>
                <c:pt idx="2069">
                  <c:v>45408</c:v>
                </c:pt>
                <c:pt idx="2070">
                  <c:v>45409</c:v>
                </c:pt>
                <c:pt idx="2071">
                  <c:v>45410</c:v>
                </c:pt>
                <c:pt idx="2072">
                  <c:v>45411</c:v>
                </c:pt>
                <c:pt idx="2073">
                  <c:v>45412</c:v>
                </c:pt>
                <c:pt idx="2074">
                  <c:v>45413</c:v>
                </c:pt>
                <c:pt idx="2075">
                  <c:v>45414</c:v>
                </c:pt>
                <c:pt idx="2076">
                  <c:v>45415</c:v>
                </c:pt>
                <c:pt idx="2077">
                  <c:v>45416</c:v>
                </c:pt>
                <c:pt idx="2078">
                  <c:v>45417</c:v>
                </c:pt>
                <c:pt idx="2079">
                  <c:v>45418</c:v>
                </c:pt>
                <c:pt idx="2080">
                  <c:v>45419</c:v>
                </c:pt>
                <c:pt idx="2081">
                  <c:v>45420</c:v>
                </c:pt>
                <c:pt idx="2082">
                  <c:v>45421</c:v>
                </c:pt>
                <c:pt idx="2083">
                  <c:v>45422</c:v>
                </c:pt>
                <c:pt idx="2084">
                  <c:v>45423</c:v>
                </c:pt>
                <c:pt idx="2085">
                  <c:v>45424</c:v>
                </c:pt>
                <c:pt idx="2086">
                  <c:v>45425</c:v>
                </c:pt>
                <c:pt idx="2087">
                  <c:v>45426</c:v>
                </c:pt>
                <c:pt idx="2088">
                  <c:v>45427</c:v>
                </c:pt>
                <c:pt idx="2089">
                  <c:v>45428</c:v>
                </c:pt>
                <c:pt idx="2090">
                  <c:v>45429</c:v>
                </c:pt>
                <c:pt idx="2091">
                  <c:v>45430</c:v>
                </c:pt>
                <c:pt idx="2092">
                  <c:v>45431</c:v>
                </c:pt>
                <c:pt idx="2093">
                  <c:v>45432</c:v>
                </c:pt>
                <c:pt idx="2094">
                  <c:v>45433</c:v>
                </c:pt>
                <c:pt idx="2095">
                  <c:v>45434</c:v>
                </c:pt>
                <c:pt idx="2096">
                  <c:v>45435</c:v>
                </c:pt>
                <c:pt idx="2097">
                  <c:v>45436</c:v>
                </c:pt>
                <c:pt idx="2098">
                  <c:v>45437</c:v>
                </c:pt>
                <c:pt idx="2099">
                  <c:v>45438</c:v>
                </c:pt>
                <c:pt idx="2100">
                  <c:v>45439</c:v>
                </c:pt>
                <c:pt idx="2101">
                  <c:v>45440</c:v>
                </c:pt>
                <c:pt idx="2102">
                  <c:v>45441</c:v>
                </c:pt>
                <c:pt idx="2103">
                  <c:v>45442</c:v>
                </c:pt>
                <c:pt idx="2104">
                  <c:v>45443</c:v>
                </c:pt>
                <c:pt idx="2105">
                  <c:v>45444</c:v>
                </c:pt>
                <c:pt idx="2106">
                  <c:v>45445</c:v>
                </c:pt>
                <c:pt idx="2107">
                  <c:v>45446</c:v>
                </c:pt>
                <c:pt idx="2108">
                  <c:v>45447</c:v>
                </c:pt>
                <c:pt idx="2109">
                  <c:v>45448</c:v>
                </c:pt>
                <c:pt idx="2110">
                  <c:v>45449</c:v>
                </c:pt>
                <c:pt idx="2111">
                  <c:v>45450</c:v>
                </c:pt>
                <c:pt idx="2112">
                  <c:v>45451</c:v>
                </c:pt>
                <c:pt idx="2113">
                  <c:v>45452</c:v>
                </c:pt>
                <c:pt idx="2114">
                  <c:v>45453</c:v>
                </c:pt>
                <c:pt idx="2115">
                  <c:v>45454</c:v>
                </c:pt>
                <c:pt idx="2116">
                  <c:v>45455</c:v>
                </c:pt>
                <c:pt idx="2117">
                  <c:v>45456</c:v>
                </c:pt>
                <c:pt idx="2118">
                  <c:v>45457</c:v>
                </c:pt>
                <c:pt idx="2119">
                  <c:v>45458</c:v>
                </c:pt>
                <c:pt idx="2120">
                  <c:v>45459</c:v>
                </c:pt>
                <c:pt idx="2121">
                  <c:v>45460</c:v>
                </c:pt>
                <c:pt idx="2122">
                  <c:v>45461</c:v>
                </c:pt>
                <c:pt idx="2123">
                  <c:v>45462</c:v>
                </c:pt>
                <c:pt idx="2124">
                  <c:v>45463</c:v>
                </c:pt>
                <c:pt idx="2125">
                  <c:v>45464</c:v>
                </c:pt>
                <c:pt idx="2126">
                  <c:v>45465</c:v>
                </c:pt>
                <c:pt idx="2127">
                  <c:v>45466</c:v>
                </c:pt>
                <c:pt idx="2128">
                  <c:v>45467</c:v>
                </c:pt>
                <c:pt idx="2129">
                  <c:v>45468</c:v>
                </c:pt>
                <c:pt idx="2130">
                  <c:v>45469</c:v>
                </c:pt>
                <c:pt idx="2131">
                  <c:v>45470</c:v>
                </c:pt>
                <c:pt idx="2132">
                  <c:v>45471</c:v>
                </c:pt>
                <c:pt idx="2133">
                  <c:v>45472</c:v>
                </c:pt>
                <c:pt idx="2134">
                  <c:v>45473</c:v>
                </c:pt>
                <c:pt idx="2135">
                  <c:v>45474</c:v>
                </c:pt>
                <c:pt idx="2136">
                  <c:v>45475</c:v>
                </c:pt>
                <c:pt idx="2137">
                  <c:v>45476</c:v>
                </c:pt>
                <c:pt idx="2138">
                  <c:v>45477</c:v>
                </c:pt>
                <c:pt idx="2139">
                  <c:v>45478</c:v>
                </c:pt>
                <c:pt idx="2140">
                  <c:v>45479</c:v>
                </c:pt>
                <c:pt idx="2141">
                  <c:v>45480</c:v>
                </c:pt>
                <c:pt idx="2142">
                  <c:v>45481</c:v>
                </c:pt>
                <c:pt idx="2143">
                  <c:v>45482</c:v>
                </c:pt>
                <c:pt idx="2144">
                  <c:v>45483</c:v>
                </c:pt>
                <c:pt idx="2145">
                  <c:v>45484</c:v>
                </c:pt>
                <c:pt idx="2146">
                  <c:v>45485</c:v>
                </c:pt>
                <c:pt idx="2147">
                  <c:v>45486</c:v>
                </c:pt>
                <c:pt idx="2148">
                  <c:v>45487</c:v>
                </c:pt>
                <c:pt idx="2149">
                  <c:v>45488</c:v>
                </c:pt>
                <c:pt idx="2150">
                  <c:v>45489</c:v>
                </c:pt>
                <c:pt idx="2151">
                  <c:v>45490</c:v>
                </c:pt>
                <c:pt idx="2152">
                  <c:v>45491</c:v>
                </c:pt>
                <c:pt idx="2153">
                  <c:v>45492</c:v>
                </c:pt>
                <c:pt idx="2154">
                  <c:v>45493</c:v>
                </c:pt>
                <c:pt idx="2155">
                  <c:v>45494</c:v>
                </c:pt>
                <c:pt idx="2156">
                  <c:v>45495</c:v>
                </c:pt>
                <c:pt idx="2157">
                  <c:v>45496</c:v>
                </c:pt>
                <c:pt idx="2158">
                  <c:v>45497</c:v>
                </c:pt>
                <c:pt idx="2159">
                  <c:v>45498</c:v>
                </c:pt>
                <c:pt idx="2160">
                  <c:v>45499</c:v>
                </c:pt>
                <c:pt idx="2161">
                  <c:v>45500</c:v>
                </c:pt>
                <c:pt idx="2162">
                  <c:v>45501</c:v>
                </c:pt>
                <c:pt idx="2163">
                  <c:v>45502</c:v>
                </c:pt>
                <c:pt idx="2164">
                  <c:v>45503</c:v>
                </c:pt>
                <c:pt idx="2165">
                  <c:v>45504</c:v>
                </c:pt>
                <c:pt idx="2166">
                  <c:v>45505</c:v>
                </c:pt>
                <c:pt idx="2167">
                  <c:v>45506</c:v>
                </c:pt>
                <c:pt idx="2168">
                  <c:v>45507</c:v>
                </c:pt>
                <c:pt idx="2169">
                  <c:v>45508</c:v>
                </c:pt>
                <c:pt idx="2170">
                  <c:v>45509</c:v>
                </c:pt>
                <c:pt idx="2171">
                  <c:v>45510</c:v>
                </c:pt>
                <c:pt idx="2172">
                  <c:v>45511</c:v>
                </c:pt>
                <c:pt idx="2173">
                  <c:v>45512</c:v>
                </c:pt>
                <c:pt idx="2174">
                  <c:v>45513</c:v>
                </c:pt>
                <c:pt idx="2175">
                  <c:v>45514</c:v>
                </c:pt>
                <c:pt idx="2176">
                  <c:v>45515</c:v>
                </c:pt>
                <c:pt idx="2177">
                  <c:v>45516</c:v>
                </c:pt>
                <c:pt idx="2178">
                  <c:v>45517</c:v>
                </c:pt>
                <c:pt idx="2179">
                  <c:v>45518</c:v>
                </c:pt>
                <c:pt idx="2180">
                  <c:v>45519</c:v>
                </c:pt>
                <c:pt idx="2181">
                  <c:v>45520</c:v>
                </c:pt>
                <c:pt idx="2182">
                  <c:v>45521</c:v>
                </c:pt>
                <c:pt idx="2183">
                  <c:v>45522</c:v>
                </c:pt>
                <c:pt idx="2184">
                  <c:v>45523</c:v>
                </c:pt>
                <c:pt idx="2185">
                  <c:v>45524</c:v>
                </c:pt>
                <c:pt idx="2186">
                  <c:v>45525</c:v>
                </c:pt>
                <c:pt idx="2187">
                  <c:v>45526</c:v>
                </c:pt>
                <c:pt idx="2188">
                  <c:v>45527</c:v>
                </c:pt>
                <c:pt idx="2189">
                  <c:v>45528</c:v>
                </c:pt>
                <c:pt idx="2190">
                  <c:v>45529</c:v>
                </c:pt>
                <c:pt idx="2191">
                  <c:v>45530</c:v>
                </c:pt>
                <c:pt idx="2192">
                  <c:v>45531</c:v>
                </c:pt>
                <c:pt idx="2193">
                  <c:v>45532</c:v>
                </c:pt>
                <c:pt idx="2194">
                  <c:v>45533</c:v>
                </c:pt>
                <c:pt idx="2195">
                  <c:v>45534</c:v>
                </c:pt>
                <c:pt idx="2196">
                  <c:v>45535</c:v>
                </c:pt>
                <c:pt idx="2197">
                  <c:v>45536</c:v>
                </c:pt>
                <c:pt idx="2198">
                  <c:v>45537</c:v>
                </c:pt>
                <c:pt idx="2199">
                  <c:v>45538</c:v>
                </c:pt>
                <c:pt idx="2200">
                  <c:v>45539</c:v>
                </c:pt>
                <c:pt idx="2201">
                  <c:v>45540</c:v>
                </c:pt>
                <c:pt idx="2202">
                  <c:v>45541</c:v>
                </c:pt>
                <c:pt idx="2203">
                  <c:v>45542</c:v>
                </c:pt>
                <c:pt idx="2204">
                  <c:v>45543</c:v>
                </c:pt>
                <c:pt idx="2205">
                  <c:v>45544</c:v>
                </c:pt>
                <c:pt idx="2206">
                  <c:v>45545</c:v>
                </c:pt>
                <c:pt idx="2207">
                  <c:v>45546</c:v>
                </c:pt>
                <c:pt idx="2208">
                  <c:v>45547</c:v>
                </c:pt>
                <c:pt idx="2209">
                  <c:v>45548</c:v>
                </c:pt>
                <c:pt idx="2210">
                  <c:v>45549</c:v>
                </c:pt>
                <c:pt idx="2211">
                  <c:v>45550</c:v>
                </c:pt>
                <c:pt idx="2212">
                  <c:v>45551</c:v>
                </c:pt>
                <c:pt idx="2213">
                  <c:v>45552</c:v>
                </c:pt>
                <c:pt idx="2214">
                  <c:v>45553</c:v>
                </c:pt>
                <c:pt idx="2215">
                  <c:v>45554</c:v>
                </c:pt>
                <c:pt idx="2216">
                  <c:v>45555</c:v>
                </c:pt>
                <c:pt idx="2217">
                  <c:v>45556</c:v>
                </c:pt>
                <c:pt idx="2218">
                  <c:v>45557</c:v>
                </c:pt>
                <c:pt idx="2219">
                  <c:v>45558</c:v>
                </c:pt>
                <c:pt idx="2220">
                  <c:v>45559</c:v>
                </c:pt>
                <c:pt idx="2221">
                  <c:v>45560</c:v>
                </c:pt>
                <c:pt idx="2222">
                  <c:v>45561</c:v>
                </c:pt>
                <c:pt idx="2223">
                  <c:v>45562</c:v>
                </c:pt>
                <c:pt idx="2224">
                  <c:v>45563</c:v>
                </c:pt>
                <c:pt idx="2225">
                  <c:v>45564</c:v>
                </c:pt>
                <c:pt idx="2226">
                  <c:v>45565</c:v>
                </c:pt>
                <c:pt idx="2227">
                  <c:v>45566</c:v>
                </c:pt>
                <c:pt idx="2228">
                  <c:v>45567</c:v>
                </c:pt>
                <c:pt idx="2229">
                  <c:v>45568</c:v>
                </c:pt>
                <c:pt idx="2230">
                  <c:v>45569</c:v>
                </c:pt>
                <c:pt idx="2231">
                  <c:v>45570</c:v>
                </c:pt>
                <c:pt idx="2232">
                  <c:v>45571</c:v>
                </c:pt>
                <c:pt idx="2233">
                  <c:v>45572</c:v>
                </c:pt>
                <c:pt idx="2234">
                  <c:v>45573</c:v>
                </c:pt>
                <c:pt idx="2235">
                  <c:v>45574</c:v>
                </c:pt>
                <c:pt idx="2236">
                  <c:v>45575</c:v>
                </c:pt>
                <c:pt idx="2237">
                  <c:v>45576</c:v>
                </c:pt>
                <c:pt idx="2238">
                  <c:v>45577</c:v>
                </c:pt>
                <c:pt idx="2239">
                  <c:v>45578</c:v>
                </c:pt>
                <c:pt idx="2240">
                  <c:v>45579</c:v>
                </c:pt>
                <c:pt idx="2241">
                  <c:v>45580</c:v>
                </c:pt>
                <c:pt idx="2242">
                  <c:v>45581</c:v>
                </c:pt>
                <c:pt idx="2243">
                  <c:v>45582</c:v>
                </c:pt>
                <c:pt idx="2244">
                  <c:v>45583</c:v>
                </c:pt>
                <c:pt idx="2245">
                  <c:v>45584</c:v>
                </c:pt>
                <c:pt idx="2246">
                  <c:v>45585</c:v>
                </c:pt>
                <c:pt idx="2247">
                  <c:v>45586</c:v>
                </c:pt>
                <c:pt idx="2248">
                  <c:v>45587</c:v>
                </c:pt>
                <c:pt idx="2249">
                  <c:v>45588</c:v>
                </c:pt>
                <c:pt idx="2250">
                  <c:v>45589</c:v>
                </c:pt>
                <c:pt idx="2251">
                  <c:v>45590</c:v>
                </c:pt>
                <c:pt idx="2252">
                  <c:v>45591</c:v>
                </c:pt>
                <c:pt idx="2253">
                  <c:v>45592</c:v>
                </c:pt>
                <c:pt idx="2254">
                  <c:v>45593</c:v>
                </c:pt>
                <c:pt idx="2255">
                  <c:v>45594</c:v>
                </c:pt>
                <c:pt idx="2256">
                  <c:v>45595</c:v>
                </c:pt>
                <c:pt idx="2257">
                  <c:v>45596</c:v>
                </c:pt>
                <c:pt idx="2258">
                  <c:v>45597</c:v>
                </c:pt>
                <c:pt idx="2259">
                  <c:v>45598</c:v>
                </c:pt>
                <c:pt idx="2260">
                  <c:v>45599</c:v>
                </c:pt>
                <c:pt idx="2261">
                  <c:v>45600</c:v>
                </c:pt>
                <c:pt idx="2262">
                  <c:v>45601</c:v>
                </c:pt>
                <c:pt idx="2263">
                  <c:v>45602</c:v>
                </c:pt>
                <c:pt idx="2264">
                  <c:v>45603</c:v>
                </c:pt>
                <c:pt idx="2265">
                  <c:v>45604</c:v>
                </c:pt>
                <c:pt idx="2266">
                  <c:v>45605</c:v>
                </c:pt>
                <c:pt idx="2267">
                  <c:v>45606</c:v>
                </c:pt>
                <c:pt idx="2268">
                  <c:v>45607</c:v>
                </c:pt>
                <c:pt idx="2269">
                  <c:v>45608</c:v>
                </c:pt>
                <c:pt idx="2270">
                  <c:v>45609</c:v>
                </c:pt>
                <c:pt idx="2271">
                  <c:v>45610</c:v>
                </c:pt>
                <c:pt idx="2272">
                  <c:v>45611</c:v>
                </c:pt>
                <c:pt idx="2273">
                  <c:v>45612</c:v>
                </c:pt>
                <c:pt idx="2274">
                  <c:v>45613</c:v>
                </c:pt>
                <c:pt idx="2275">
                  <c:v>45614</c:v>
                </c:pt>
                <c:pt idx="2276">
                  <c:v>45615</c:v>
                </c:pt>
                <c:pt idx="2277">
                  <c:v>45616</c:v>
                </c:pt>
                <c:pt idx="2278">
                  <c:v>45617</c:v>
                </c:pt>
                <c:pt idx="2279">
                  <c:v>45618</c:v>
                </c:pt>
                <c:pt idx="2280">
                  <c:v>45619</c:v>
                </c:pt>
                <c:pt idx="2281">
                  <c:v>45620</c:v>
                </c:pt>
                <c:pt idx="2282">
                  <c:v>45621</c:v>
                </c:pt>
                <c:pt idx="2283">
                  <c:v>45622</c:v>
                </c:pt>
                <c:pt idx="2284">
                  <c:v>45623</c:v>
                </c:pt>
                <c:pt idx="2285">
                  <c:v>45624</c:v>
                </c:pt>
                <c:pt idx="2286">
                  <c:v>45625</c:v>
                </c:pt>
                <c:pt idx="2287">
                  <c:v>45626</c:v>
                </c:pt>
                <c:pt idx="2288">
                  <c:v>45627</c:v>
                </c:pt>
                <c:pt idx="2289">
                  <c:v>45628</c:v>
                </c:pt>
                <c:pt idx="2290">
                  <c:v>45629</c:v>
                </c:pt>
                <c:pt idx="2291">
                  <c:v>45630</c:v>
                </c:pt>
                <c:pt idx="2292">
                  <c:v>45631</c:v>
                </c:pt>
                <c:pt idx="2293">
                  <c:v>45632</c:v>
                </c:pt>
                <c:pt idx="2294">
                  <c:v>45633</c:v>
                </c:pt>
                <c:pt idx="2295">
                  <c:v>45634</c:v>
                </c:pt>
                <c:pt idx="2296">
                  <c:v>45635</c:v>
                </c:pt>
                <c:pt idx="2297">
                  <c:v>45636</c:v>
                </c:pt>
                <c:pt idx="2298">
                  <c:v>45637</c:v>
                </c:pt>
                <c:pt idx="2299">
                  <c:v>45638</c:v>
                </c:pt>
                <c:pt idx="2300">
                  <c:v>45639</c:v>
                </c:pt>
                <c:pt idx="2301">
                  <c:v>45640</c:v>
                </c:pt>
                <c:pt idx="2302">
                  <c:v>45641</c:v>
                </c:pt>
                <c:pt idx="2303">
                  <c:v>45642</c:v>
                </c:pt>
                <c:pt idx="2304">
                  <c:v>45643</c:v>
                </c:pt>
                <c:pt idx="2305">
                  <c:v>45644</c:v>
                </c:pt>
                <c:pt idx="2306">
                  <c:v>45645</c:v>
                </c:pt>
                <c:pt idx="2307">
                  <c:v>45646</c:v>
                </c:pt>
                <c:pt idx="2308">
                  <c:v>45647</c:v>
                </c:pt>
                <c:pt idx="2309">
                  <c:v>45648</c:v>
                </c:pt>
                <c:pt idx="2310">
                  <c:v>45649</c:v>
                </c:pt>
                <c:pt idx="2311">
                  <c:v>45650</c:v>
                </c:pt>
                <c:pt idx="2312">
                  <c:v>45651</c:v>
                </c:pt>
                <c:pt idx="2313">
                  <c:v>45652</c:v>
                </c:pt>
                <c:pt idx="2314">
                  <c:v>45653</c:v>
                </c:pt>
                <c:pt idx="2315">
                  <c:v>45654</c:v>
                </c:pt>
                <c:pt idx="2316">
                  <c:v>45655</c:v>
                </c:pt>
                <c:pt idx="2317">
                  <c:v>45656</c:v>
                </c:pt>
                <c:pt idx="2318">
                  <c:v>45657</c:v>
                </c:pt>
              </c:numCache>
            </c:numRef>
          </c:cat>
          <c:val>
            <c:numRef>
              <c:f>'с 08.18'!$B$5:$B$2323</c:f>
              <c:numCache>
                <c:formatCode>General</c:formatCode>
                <c:ptCount val="2319"/>
                <c:pt idx="0">
                  <c:v>340</c:v>
                </c:pt>
                <c:pt idx="1">
                  <c:v>335</c:v>
                </c:pt>
                <c:pt idx="2">
                  <c:v>325</c:v>
                </c:pt>
                <c:pt idx="3">
                  <c:v>335</c:v>
                </c:pt>
                <c:pt idx="4">
                  <c:v>330</c:v>
                </c:pt>
                <c:pt idx="5">
                  <c:v>330</c:v>
                </c:pt>
                <c:pt idx="6">
                  <c:v>330</c:v>
                </c:pt>
                <c:pt idx="7">
                  <c:v>330</c:v>
                </c:pt>
                <c:pt idx="8">
                  <c:v>330</c:v>
                </c:pt>
                <c:pt idx="9">
                  <c:v>315</c:v>
                </c:pt>
                <c:pt idx="10">
                  <c:v>305</c:v>
                </c:pt>
                <c:pt idx="11">
                  <c:v>300</c:v>
                </c:pt>
                <c:pt idx="12">
                  <c:v>300</c:v>
                </c:pt>
                <c:pt idx="13">
                  <c:v>300</c:v>
                </c:pt>
                <c:pt idx="14">
                  <c:v>300</c:v>
                </c:pt>
                <c:pt idx="15">
                  <c:v>300</c:v>
                </c:pt>
                <c:pt idx="16">
                  <c:v>300</c:v>
                </c:pt>
                <c:pt idx="17">
                  <c:v>300</c:v>
                </c:pt>
                <c:pt idx="18">
                  <c:v>300</c:v>
                </c:pt>
                <c:pt idx="19">
                  <c:v>320</c:v>
                </c:pt>
                <c:pt idx="20">
                  <c:v>320</c:v>
                </c:pt>
                <c:pt idx="21">
                  <c:v>305</c:v>
                </c:pt>
                <c:pt idx="22">
                  <c:v>305</c:v>
                </c:pt>
                <c:pt idx="23">
                  <c:v>305</c:v>
                </c:pt>
                <c:pt idx="24">
                  <c:v>305</c:v>
                </c:pt>
                <c:pt idx="25">
                  <c:v>300</c:v>
                </c:pt>
                <c:pt idx="26">
                  <c:v>300</c:v>
                </c:pt>
                <c:pt idx="27">
                  <c:v>300</c:v>
                </c:pt>
                <c:pt idx="28">
                  <c:v>330</c:v>
                </c:pt>
                <c:pt idx="29">
                  <c:v>310</c:v>
                </c:pt>
                <c:pt idx="30">
                  <c:v>300</c:v>
                </c:pt>
                <c:pt idx="31">
                  <c:v>300</c:v>
                </c:pt>
                <c:pt idx="32">
                  <c:v>310</c:v>
                </c:pt>
                <c:pt idx="33">
                  <c:v>310</c:v>
                </c:pt>
                <c:pt idx="34">
                  <c:v>310</c:v>
                </c:pt>
                <c:pt idx="35">
                  <c:v>310</c:v>
                </c:pt>
                <c:pt idx="36">
                  <c:v>310</c:v>
                </c:pt>
                <c:pt idx="37">
                  <c:v>310</c:v>
                </c:pt>
                <c:pt idx="38">
                  <c:v>310</c:v>
                </c:pt>
                <c:pt idx="39">
                  <c:v>310</c:v>
                </c:pt>
                <c:pt idx="40">
                  <c:v>310</c:v>
                </c:pt>
                <c:pt idx="41">
                  <c:v>310</c:v>
                </c:pt>
                <c:pt idx="42">
                  <c:v>310</c:v>
                </c:pt>
                <c:pt idx="43">
                  <c:v>330</c:v>
                </c:pt>
                <c:pt idx="44">
                  <c:v>335</c:v>
                </c:pt>
                <c:pt idx="45">
                  <c:v>335</c:v>
                </c:pt>
                <c:pt idx="46">
                  <c:v>335</c:v>
                </c:pt>
                <c:pt idx="47">
                  <c:v>335</c:v>
                </c:pt>
                <c:pt idx="48">
                  <c:v>335</c:v>
                </c:pt>
                <c:pt idx="49">
                  <c:v>335</c:v>
                </c:pt>
                <c:pt idx="50">
                  <c:v>335</c:v>
                </c:pt>
                <c:pt idx="51">
                  <c:v>335</c:v>
                </c:pt>
                <c:pt idx="52">
                  <c:v>335</c:v>
                </c:pt>
                <c:pt idx="53">
                  <c:v>310</c:v>
                </c:pt>
                <c:pt idx="54">
                  <c:v>310</c:v>
                </c:pt>
                <c:pt idx="55">
                  <c:v>310</c:v>
                </c:pt>
                <c:pt idx="56">
                  <c:v>310</c:v>
                </c:pt>
                <c:pt idx="57">
                  <c:v>310</c:v>
                </c:pt>
                <c:pt idx="58">
                  <c:v>310</c:v>
                </c:pt>
                <c:pt idx="59">
                  <c:v>310</c:v>
                </c:pt>
                <c:pt idx="60">
                  <c:v>310</c:v>
                </c:pt>
                <c:pt idx="61">
                  <c:v>310</c:v>
                </c:pt>
                <c:pt idx="62">
                  <c:v>310</c:v>
                </c:pt>
                <c:pt idx="63">
                  <c:v>310</c:v>
                </c:pt>
                <c:pt idx="64">
                  <c:v>310</c:v>
                </c:pt>
                <c:pt idx="65">
                  <c:v>310</c:v>
                </c:pt>
                <c:pt idx="66">
                  <c:v>310</c:v>
                </c:pt>
                <c:pt idx="67">
                  <c:v>310</c:v>
                </c:pt>
                <c:pt idx="68">
                  <c:v>310</c:v>
                </c:pt>
                <c:pt idx="69">
                  <c:v>310</c:v>
                </c:pt>
                <c:pt idx="70">
                  <c:v>310</c:v>
                </c:pt>
                <c:pt idx="71">
                  <c:v>310</c:v>
                </c:pt>
                <c:pt idx="72">
                  <c:v>310</c:v>
                </c:pt>
                <c:pt idx="73">
                  <c:v>315</c:v>
                </c:pt>
                <c:pt idx="74">
                  <c:v>315</c:v>
                </c:pt>
                <c:pt idx="75">
                  <c:v>315</c:v>
                </c:pt>
                <c:pt idx="76">
                  <c:v>315</c:v>
                </c:pt>
                <c:pt idx="77">
                  <c:v>315</c:v>
                </c:pt>
                <c:pt idx="78">
                  <c:v>310</c:v>
                </c:pt>
                <c:pt idx="79">
                  <c:v>310</c:v>
                </c:pt>
                <c:pt idx="80">
                  <c:v>310</c:v>
                </c:pt>
                <c:pt idx="81">
                  <c:v>340</c:v>
                </c:pt>
                <c:pt idx="82">
                  <c:v>340</c:v>
                </c:pt>
                <c:pt idx="83">
                  <c:v>340</c:v>
                </c:pt>
                <c:pt idx="84">
                  <c:v>340</c:v>
                </c:pt>
                <c:pt idx="85">
                  <c:v>340</c:v>
                </c:pt>
                <c:pt idx="86">
                  <c:v>340</c:v>
                </c:pt>
                <c:pt idx="87">
                  <c:v>335</c:v>
                </c:pt>
                <c:pt idx="88">
                  <c:v>335</c:v>
                </c:pt>
                <c:pt idx="89">
                  <c:v>335</c:v>
                </c:pt>
                <c:pt idx="90">
                  <c:v>335</c:v>
                </c:pt>
                <c:pt idx="91">
                  <c:v>335</c:v>
                </c:pt>
                <c:pt idx="92">
                  <c:v>335</c:v>
                </c:pt>
                <c:pt idx="93">
                  <c:v>335</c:v>
                </c:pt>
                <c:pt idx="94">
                  <c:v>335</c:v>
                </c:pt>
                <c:pt idx="95">
                  <c:v>335</c:v>
                </c:pt>
                <c:pt idx="96">
                  <c:v>335</c:v>
                </c:pt>
                <c:pt idx="97">
                  <c:v>335</c:v>
                </c:pt>
                <c:pt idx="98">
                  <c:v>335</c:v>
                </c:pt>
                <c:pt idx="99">
                  <c:v>335</c:v>
                </c:pt>
                <c:pt idx="100">
                  <c:v>335</c:v>
                </c:pt>
                <c:pt idx="101">
                  <c:v>335</c:v>
                </c:pt>
                <c:pt idx="102">
                  <c:v>335</c:v>
                </c:pt>
                <c:pt idx="103">
                  <c:v>335</c:v>
                </c:pt>
                <c:pt idx="104">
                  <c:v>335</c:v>
                </c:pt>
                <c:pt idx="105">
                  <c:v>335</c:v>
                </c:pt>
                <c:pt idx="106">
                  <c:v>330</c:v>
                </c:pt>
                <c:pt idx="107">
                  <c:v>340</c:v>
                </c:pt>
                <c:pt idx="108">
                  <c:v>340</c:v>
                </c:pt>
                <c:pt idx="109">
                  <c:v>340</c:v>
                </c:pt>
                <c:pt idx="110">
                  <c:v>335</c:v>
                </c:pt>
                <c:pt idx="111">
                  <c:v>335</c:v>
                </c:pt>
                <c:pt idx="112">
                  <c:v>335</c:v>
                </c:pt>
                <c:pt idx="113">
                  <c:v>335</c:v>
                </c:pt>
                <c:pt idx="114">
                  <c:v>335</c:v>
                </c:pt>
                <c:pt idx="115">
                  <c:v>335</c:v>
                </c:pt>
                <c:pt idx="116">
                  <c:v>335</c:v>
                </c:pt>
                <c:pt idx="117">
                  <c:v>335</c:v>
                </c:pt>
                <c:pt idx="118">
                  <c:v>335</c:v>
                </c:pt>
                <c:pt idx="119">
                  <c:v>335</c:v>
                </c:pt>
                <c:pt idx="120">
                  <c:v>335</c:v>
                </c:pt>
                <c:pt idx="121">
                  <c:v>335</c:v>
                </c:pt>
                <c:pt idx="122">
                  <c:v>335</c:v>
                </c:pt>
                <c:pt idx="123">
                  <c:v>335</c:v>
                </c:pt>
                <c:pt idx="124">
                  <c:v>335</c:v>
                </c:pt>
                <c:pt idx="125">
                  <c:v>335</c:v>
                </c:pt>
                <c:pt idx="126">
                  <c:v>335</c:v>
                </c:pt>
                <c:pt idx="127">
                  <c:v>335</c:v>
                </c:pt>
                <c:pt idx="128">
                  <c:v>335</c:v>
                </c:pt>
                <c:pt idx="129">
                  <c:v>330</c:v>
                </c:pt>
                <c:pt idx="130">
                  <c:v>335</c:v>
                </c:pt>
                <c:pt idx="131">
                  <c:v>335</c:v>
                </c:pt>
                <c:pt idx="132">
                  <c:v>335</c:v>
                </c:pt>
                <c:pt idx="133">
                  <c:v>335</c:v>
                </c:pt>
                <c:pt idx="134">
                  <c:v>335</c:v>
                </c:pt>
                <c:pt idx="135">
                  <c:v>335</c:v>
                </c:pt>
                <c:pt idx="136">
                  <c:v>330</c:v>
                </c:pt>
                <c:pt idx="137">
                  <c:v>330</c:v>
                </c:pt>
                <c:pt idx="138">
                  <c:v>330</c:v>
                </c:pt>
                <c:pt idx="139">
                  <c:v>330</c:v>
                </c:pt>
                <c:pt idx="140">
                  <c:v>330</c:v>
                </c:pt>
                <c:pt idx="141">
                  <c:v>330</c:v>
                </c:pt>
                <c:pt idx="142">
                  <c:v>330</c:v>
                </c:pt>
                <c:pt idx="143">
                  <c:v>330</c:v>
                </c:pt>
                <c:pt idx="144">
                  <c:v>330</c:v>
                </c:pt>
                <c:pt idx="145">
                  <c:v>330</c:v>
                </c:pt>
                <c:pt idx="146">
                  <c:v>330</c:v>
                </c:pt>
                <c:pt idx="147">
                  <c:v>330</c:v>
                </c:pt>
                <c:pt idx="148">
                  <c:v>330</c:v>
                </c:pt>
                <c:pt idx="149">
                  <c:v>330</c:v>
                </c:pt>
                <c:pt idx="150">
                  <c:v>330</c:v>
                </c:pt>
                <c:pt idx="151">
                  <c:v>330</c:v>
                </c:pt>
                <c:pt idx="152">
                  <c:v>330</c:v>
                </c:pt>
                <c:pt idx="153">
                  <c:v>330</c:v>
                </c:pt>
                <c:pt idx="154">
                  <c:v>330</c:v>
                </c:pt>
                <c:pt idx="155">
                  <c:v>330</c:v>
                </c:pt>
                <c:pt idx="156">
                  <c:v>330</c:v>
                </c:pt>
                <c:pt idx="157">
                  <c:v>330</c:v>
                </c:pt>
                <c:pt idx="158">
                  <c:v>330</c:v>
                </c:pt>
                <c:pt idx="159">
                  <c:v>325</c:v>
                </c:pt>
                <c:pt idx="160">
                  <c:v>325</c:v>
                </c:pt>
                <c:pt idx="161">
                  <c:v>317</c:v>
                </c:pt>
                <c:pt idx="162">
                  <c:v>315</c:v>
                </c:pt>
                <c:pt idx="163">
                  <c:v>315</c:v>
                </c:pt>
                <c:pt idx="164">
                  <c:v>315</c:v>
                </c:pt>
                <c:pt idx="165">
                  <c:v>315</c:v>
                </c:pt>
                <c:pt idx="166">
                  <c:v>315</c:v>
                </c:pt>
                <c:pt idx="167">
                  <c:v>315</c:v>
                </c:pt>
                <c:pt idx="168">
                  <c:v>315</c:v>
                </c:pt>
                <c:pt idx="169">
                  <c:v>315</c:v>
                </c:pt>
                <c:pt idx="170">
                  <c:v>315</c:v>
                </c:pt>
                <c:pt idx="171">
                  <c:v>315</c:v>
                </c:pt>
                <c:pt idx="172">
                  <c:v>315</c:v>
                </c:pt>
                <c:pt idx="173">
                  <c:v>315</c:v>
                </c:pt>
                <c:pt idx="174">
                  <c:v>315</c:v>
                </c:pt>
                <c:pt idx="175">
                  <c:v>315</c:v>
                </c:pt>
                <c:pt idx="176">
                  <c:v>325</c:v>
                </c:pt>
                <c:pt idx="177">
                  <c:v>325</c:v>
                </c:pt>
                <c:pt idx="178">
                  <c:v>325</c:v>
                </c:pt>
                <c:pt idx="179">
                  <c:v>325</c:v>
                </c:pt>
                <c:pt idx="180">
                  <c:v>315</c:v>
                </c:pt>
                <c:pt idx="181">
                  <c:v>315</c:v>
                </c:pt>
                <c:pt idx="182">
                  <c:v>315</c:v>
                </c:pt>
                <c:pt idx="183">
                  <c:v>315</c:v>
                </c:pt>
                <c:pt idx="184">
                  <c:v>315</c:v>
                </c:pt>
                <c:pt idx="185">
                  <c:v>315</c:v>
                </c:pt>
                <c:pt idx="186">
                  <c:v>315</c:v>
                </c:pt>
                <c:pt idx="187">
                  <c:v>315</c:v>
                </c:pt>
                <c:pt idx="188">
                  <c:v>315</c:v>
                </c:pt>
                <c:pt idx="189">
                  <c:v>315</c:v>
                </c:pt>
                <c:pt idx="190">
                  <c:v>315</c:v>
                </c:pt>
                <c:pt idx="191">
                  <c:v>315</c:v>
                </c:pt>
                <c:pt idx="192">
                  <c:v>315</c:v>
                </c:pt>
                <c:pt idx="193">
                  <c:v>315</c:v>
                </c:pt>
                <c:pt idx="194">
                  <c:v>315</c:v>
                </c:pt>
                <c:pt idx="195">
                  <c:v>315</c:v>
                </c:pt>
                <c:pt idx="196">
                  <c:v>315</c:v>
                </c:pt>
                <c:pt idx="197">
                  <c:v>315</c:v>
                </c:pt>
                <c:pt idx="198">
                  <c:v>310</c:v>
                </c:pt>
                <c:pt idx="199">
                  <c:v>310</c:v>
                </c:pt>
                <c:pt idx="200">
                  <c:v>310</c:v>
                </c:pt>
                <c:pt idx="201">
                  <c:v>310</c:v>
                </c:pt>
                <c:pt idx="202">
                  <c:v>310</c:v>
                </c:pt>
                <c:pt idx="203">
                  <c:v>325</c:v>
                </c:pt>
                <c:pt idx="204">
                  <c:v>325</c:v>
                </c:pt>
                <c:pt idx="205">
                  <c:v>325</c:v>
                </c:pt>
                <c:pt idx="206">
                  <c:v>325</c:v>
                </c:pt>
                <c:pt idx="207">
                  <c:v>325</c:v>
                </c:pt>
                <c:pt idx="208">
                  <c:v>325</c:v>
                </c:pt>
                <c:pt idx="209">
                  <c:v>325</c:v>
                </c:pt>
                <c:pt idx="210">
                  <c:v>325</c:v>
                </c:pt>
                <c:pt idx="211">
                  <c:v>325</c:v>
                </c:pt>
                <c:pt idx="212">
                  <c:v>310</c:v>
                </c:pt>
                <c:pt idx="213">
                  <c:v>310</c:v>
                </c:pt>
                <c:pt idx="214">
                  <c:v>310</c:v>
                </c:pt>
                <c:pt idx="215">
                  <c:v>310</c:v>
                </c:pt>
                <c:pt idx="216">
                  <c:v>310</c:v>
                </c:pt>
                <c:pt idx="217">
                  <c:v>310</c:v>
                </c:pt>
                <c:pt idx="218">
                  <c:v>325</c:v>
                </c:pt>
                <c:pt idx="219">
                  <c:v>325</c:v>
                </c:pt>
                <c:pt idx="220">
                  <c:v>325</c:v>
                </c:pt>
                <c:pt idx="221">
                  <c:v>325</c:v>
                </c:pt>
                <c:pt idx="222">
                  <c:v>325</c:v>
                </c:pt>
                <c:pt idx="223">
                  <c:v>325</c:v>
                </c:pt>
                <c:pt idx="224">
                  <c:v>325</c:v>
                </c:pt>
                <c:pt idx="225">
                  <c:v>325</c:v>
                </c:pt>
                <c:pt idx="226">
                  <c:v>325</c:v>
                </c:pt>
                <c:pt idx="227">
                  <c:v>325</c:v>
                </c:pt>
                <c:pt idx="228">
                  <c:v>325</c:v>
                </c:pt>
                <c:pt idx="229">
                  <c:v>325</c:v>
                </c:pt>
                <c:pt idx="230">
                  <c:v>325</c:v>
                </c:pt>
                <c:pt idx="231">
                  <c:v>310</c:v>
                </c:pt>
                <c:pt idx="232">
                  <c:v>310</c:v>
                </c:pt>
                <c:pt idx="233">
                  <c:v>310</c:v>
                </c:pt>
                <c:pt idx="234">
                  <c:v>310</c:v>
                </c:pt>
                <c:pt idx="235">
                  <c:v>310</c:v>
                </c:pt>
                <c:pt idx="236">
                  <c:v>310</c:v>
                </c:pt>
                <c:pt idx="237">
                  <c:v>310</c:v>
                </c:pt>
                <c:pt idx="238">
                  <c:v>325</c:v>
                </c:pt>
                <c:pt idx="239">
                  <c:v>325</c:v>
                </c:pt>
                <c:pt idx="240">
                  <c:v>325</c:v>
                </c:pt>
                <c:pt idx="241">
                  <c:v>325</c:v>
                </c:pt>
                <c:pt idx="242">
                  <c:v>325</c:v>
                </c:pt>
                <c:pt idx="243">
                  <c:v>325</c:v>
                </c:pt>
                <c:pt idx="244">
                  <c:v>325</c:v>
                </c:pt>
                <c:pt idx="245">
                  <c:v>325</c:v>
                </c:pt>
                <c:pt idx="246">
                  <c:v>325</c:v>
                </c:pt>
                <c:pt idx="247">
                  <c:v>325</c:v>
                </c:pt>
                <c:pt idx="248">
                  <c:v>325</c:v>
                </c:pt>
                <c:pt idx="249">
                  <c:v>325</c:v>
                </c:pt>
                <c:pt idx="250">
                  <c:v>325</c:v>
                </c:pt>
                <c:pt idx="251">
                  <c:v>325</c:v>
                </c:pt>
                <c:pt idx="252">
                  <c:v>325</c:v>
                </c:pt>
                <c:pt idx="253">
                  <c:v>325</c:v>
                </c:pt>
                <c:pt idx="254">
                  <c:v>325</c:v>
                </c:pt>
                <c:pt idx="255">
                  <c:v>325</c:v>
                </c:pt>
                <c:pt idx="256">
                  <c:v>325</c:v>
                </c:pt>
                <c:pt idx="257">
                  <c:v>325</c:v>
                </c:pt>
                <c:pt idx="258">
                  <c:v>325</c:v>
                </c:pt>
                <c:pt idx="259">
                  <c:v>325</c:v>
                </c:pt>
                <c:pt idx="260">
                  <c:v>315</c:v>
                </c:pt>
                <c:pt idx="261">
                  <c:v>315</c:v>
                </c:pt>
                <c:pt idx="262">
                  <c:v>315</c:v>
                </c:pt>
                <c:pt idx="263">
                  <c:v>325</c:v>
                </c:pt>
                <c:pt idx="264">
                  <c:v>325</c:v>
                </c:pt>
                <c:pt idx="265">
                  <c:v>325</c:v>
                </c:pt>
                <c:pt idx="266">
                  <c:v>325</c:v>
                </c:pt>
                <c:pt idx="267">
                  <c:v>325</c:v>
                </c:pt>
                <c:pt idx="268">
                  <c:v>325</c:v>
                </c:pt>
                <c:pt idx="269">
                  <c:v>325</c:v>
                </c:pt>
                <c:pt idx="270">
                  <c:v>325</c:v>
                </c:pt>
                <c:pt idx="271">
                  <c:v>325</c:v>
                </c:pt>
                <c:pt idx="272">
                  <c:v>325</c:v>
                </c:pt>
                <c:pt idx="273">
                  <c:v>325</c:v>
                </c:pt>
                <c:pt idx="274">
                  <c:v>310</c:v>
                </c:pt>
                <c:pt idx="275">
                  <c:v>310</c:v>
                </c:pt>
                <c:pt idx="276">
                  <c:v>310</c:v>
                </c:pt>
                <c:pt idx="277">
                  <c:v>325</c:v>
                </c:pt>
                <c:pt idx="278">
                  <c:v>330</c:v>
                </c:pt>
                <c:pt idx="279">
                  <c:v>330</c:v>
                </c:pt>
                <c:pt idx="280">
                  <c:v>330</c:v>
                </c:pt>
                <c:pt idx="281">
                  <c:v>330</c:v>
                </c:pt>
                <c:pt idx="282">
                  <c:v>330</c:v>
                </c:pt>
                <c:pt idx="283">
                  <c:v>330</c:v>
                </c:pt>
                <c:pt idx="284">
                  <c:v>330</c:v>
                </c:pt>
                <c:pt idx="285">
                  <c:v>330</c:v>
                </c:pt>
                <c:pt idx="286">
                  <c:v>330</c:v>
                </c:pt>
                <c:pt idx="287">
                  <c:v>330</c:v>
                </c:pt>
                <c:pt idx="288">
                  <c:v>330</c:v>
                </c:pt>
                <c:pt idx="289">
                  <c:v>330</c:v>
                </c:pt>
                <c:pt idx="290">
                  <c:v>330</c:v>
                </c:pt>
                <c:pt idx="291">
                  <c:v>310</c:v>
                </c:pt>
                <c:pt idx="292">
                  <c:v>330</c:v>
                </c:pt>
                <c:pt idx="293">
                  <c:v>330</c:v>
                </c:pt>
                <c:pt idx="294">
                  <c:v>330</c:v>
                </c:pt>
                <c:pt idx="295">
                  <c:v>330</c:v>
                </c:pt>
                <c:pt idx="296">
                  <c:v>330</c:v>
                </c:pt>
                <c:pt idx="297">
                  <c:v>330</c:v>
                </c:pt>
                <c:pt idx="298">
                  <c:v>330</c:v>
                </c:pt>
                <c:pt idx="299">
                  <c:v>330</c:v>
                </c:pt>
                <c:pt idx="300">
                  <c:v>330</c:v>
                </c:pt>
                <c:pt idx="301">
                  <c:v>310</c:v>
                </c:pt>
                <c:pt idx="302">
                  <c:v>310</c:v>
                </c:pt>
                <c:pt idx="303">
                  <c:v>330</c:v>
                </c:pt>
                <c:pt idx="304">
                  <c:v>330</c:v>
                </c:pt>
                <c:pt idx="305">
                  <c:v>330</c:v>
                </c:pt>
                <c:pt idx="306">
                  <c:v>330</c:v>
                </c:pt>
                <c:pt idx="307">
                  <c:v>330</c:v>
                </c:pt>
                <c:pt idx="308">
                  <c:v>330</c:v>
                </c:pt>
                <c:pt idx="309">
                  <c:v>330</c:v>
                </c:pt>
                <c:pt idx="310">
                  <c:v>330</c:v>
                </c:pt>
                <c:pt idx="311">
                  <c:v>330</c:v>
                </c:pt>
                <c:pt idx="312">
                  <c:v>330</c:v>
                </c:pt>
                <c:pt idx="313">
                  <c:v>330</c:v>
                </c:pt>
                <c:pt idx="314">
                  <c:v>330</c:v>
                </c:pt>
                <c:pt idx="315">
                  <c:v>315</c:v>
                </c:pt>
                <c:pt idx="316">
                  <c:v>315</c:v>
                </c:pt>
                <c:pt idx="317">
                  <c:v>330</c:v>
                </c:pt>
                <c:pt idx="318">
                  <c:v>330</c:v>
                </c:pt>
                <c:pt idx="319">
                  <c:v>330</c:v>
                </c:pt>
                <c:pt idx="320">
                  <c:v>330</c:v>
                </c:pt>
                <c:pt idx="321">
                  <c:v>330</c:v>
                </c:pt>
                <c:pt idx="322">
                  <c:v>330</c:v>
                </c:pt>
                <c:pt idx="323">
                  <c:v>330</c:v>
                </c:pt>
                <c:pt idx="324">
                  <c:v>330</c:v>
                </c:pt>
                <c:pt idx="325">
                  <c:v>315</c:v>
                </c:pt>
                <c:pt idx="326">
                  <c:v>315</c:v>
                </c:pt>
                <c:pt idx="327">
                  <c:v>315</c:v>
                </c:pt>
                <c:pt idx="328">
                  <c:v>315</c:v>
                </c:pt>
                <c:pt idx="329">
                  <c:v>333</c:v>
                </c:pt>
                <c:pt idx="330">
                  <c:v>335</c:v>
                </c:pt>
                <c:pt idx="331">
                  <c:v>335</c:v>
                </c:pt>
                <c:pt idx="332">
                  <c:v>335</c:v>
                </c:pt>
                <c:pt idx="333">
                  <c:v>335</c:v>
                </c:pt>
                <c:pt idx="334">
                  <c:v>330</c:v>
                </c:pt>
                <c:pt idx="335">
                  <c:v>330</c:v>
                </c:pt>
                <c:pt idx="336">
                  <c:v>335</c:v>
                </c:pt>
                <c:pt idx="337">
                  <c:v>335</c:v>
                </c:pt>
                <c:pt idx="338">
                  <c:v>315</c:v>
                </c:pt>
                <c:pt idx="339">
                  <c:v>315</c:v>
                </c:pt>
                <c:pt idx="340">
                  <c:v>315</c:v>
                </c:pt>
                <c:pt idx="341">
                  <c:v>315</c:v>
                </c:pt>
                <c:pt idx="342">
                  <c:v>330</c:v>
                </c:pt>
                <c:pt idx="343">
                  <c:v>330</c:v>
                </c:pt>
                <c:pt idx="344">
                  <c:v>330</c:v>
                </c:pt>
                <c:pt idx="345">
                  <c:v>330</c:v>
                </c:pt>
                <c:pt idx="346">
                  <c:v>315</c:v>
                </c:pt>
                <c:pt idx="347">
                  <c:v>330</c:v>
                </c:pt>
                <c:pt idx="348">
                  <c:v>330</c:v>
                </c:pt>
                <c:pt idx="349">
                  <c:v>330</c:v>
                </c:pt>
                <c:pt idx="350">
                  <c:v>330</c:v>
                </c:pt>
                <c:pt idx="351">
                  <c:v>330</c:v>
                </c:pt>
                <c:pt idx="352">
                  <c:v>315</c:v>
                </c:pt>
                <c:pt idx="353">
                  <c:v>315</c:v>
                </c:pt>
                <c:pt idx="354">
                  <c:v>315</c:v>
                </c:pt>
                <c:pt idx="355">
                  <c:v>315</c:v>
                </c:pt>
                <c:pt idx="356">
                  <c:v>330</c:v>
                </c:pt>
                <c:pt idx="357">
                  <c:v>330</c:v>
                </c:pt>
                <c:pt idx="358">
                  <c:v>330</c:v>
                </c:pt>
                <c:pt idx="359">
                  <c:v>330</c:v>
                </c:pt>
                <c:pt idx="360">
                  <c:v>330</c:v>
                </c:pt>
                <c:pt idx="361">
                  <c:v>315</c:v>
                </c:pt>
                <c:pt idx="362">
                  <c:v>315</c:v>
                </c:pt>
                <c:pt idx="363">
                  <c:v>315</c:v>
                </c:pt>
                <c:pt idx="364">
                  <c:v>315</c:v>
                </c:pt>
                <c:pt idx="365">
                  <c:v>315</c:v>
                </c:pt>
                <c:pt idx="366">
                  <c:v>310</c:v>
                </c:pt>
                <c:pt idx="367">
                  <c:v>310</c:v>
                </c:pt>
                <c:pt idx="368">
                  <c:v>310</c:v>
                </c:pt>
                <c:pt idx="369">
                  <c:v>310</c:v>
                </c:pt>
                <c:pt idx="370">
                  <c:v>310</c:v>
                </c:pt>
                <c:pt idx="371">
                  <c:v>310</c:v>
                </c:pt>
                <c:pt idx="372">
                  <c:v>310</c:v>
                </c:pt>
                <c:pt idx="373">
                  <c:v>310</c:v>
                </c:pt>
                <c:pt idx="374">
                  <c:v>330</c:v>
                </c:pt>
                <c:pt idx="375">
                  <c:v>330</c:v>
                </c:pt>
                <c:pt idx="376">
                  <c:v>335</c:v>
                </c:pt>
                <c:pt idx="377">
                  <c:v>335</c:v>
                </c:pt>
                <c:pt idx="378">
                  <c:v>335</c:v>
                </c:pt>
                <c:pt idx="379">
                  <c:v>335</c:v>
                </c:pt>
                <c:pt idx="380">
                  <c:v>335</c:v>
                </c:pt>
                <c:pt idx="381">
                  <c:v>315</c:v>
                </c:pt>
                <c:pt idx="382">
                  <c:v>310</c:v>
                </c:pt>
                <c:pt idx="383">
                  <c:v>310</c:v>
                </c:pt>
                <c:pt idx="384">
                  <c:v>310</c:v>
                </c:pt>
                <c:pt idx="385">
                  <c:v>335</c:v>
                </c:pt>
                <c:pt idx="386">
                  <c:v>335</c:v>
                </c:pt>
                <c:pt idx="387">
                  <c:v>335</c:v>
                </c:pt>
                <c:pt idx="388">
                  <c:v>335</c:v>
                </c:pt>
                <c:pt idx="389">
                  <c:v>335</c:v>
                </c:pt>
                <c:pt idx="390">
                  <c:v>335</c:v>
                </c:pt>
                <c:pt idx="391">
                  <c:v>335</c:v>
                </c:pt>
                <c:pt idx="392">
                  <c:v>335</c:v>
                </c:pt>
                <c:pt idx="393">
                  <c:v>338</c:v>
                </c:pt>
                <c:pt idx="394">
                  <c:v>310</c:v>
                </c:pt>
                <c:pt idx="395">
                  <c:v>310</c:v>
                </c:pt>
                <c:pt idx="396">
                  <c:v>310</c:v>
                </c:pt>
                <c:pt idx="397">
                  <c:v>310</c:v>
                </c:pt>
                <c:pt idx="398">
                  <c:v>310</c:v>
                </c:pt>
                <c:pt idx="399">
                  <c:v>310</c:v>
                </c:pt>
                <c:pt idx="400">
                  <c:v>335</c:v>
                </c:pt>
                <c:pt idx="401">
                  <c:v>330</c:v>
                </c:pt>
                <c:pt idx="402">
                  <c:v>330</c:v>
                </c:pt>
                <c:pt idx="403">
                  <c:v>330</c:v>
                </c:pt>
                <c:pt idx="404">
                  <c:v>335</c:v>
                </c:pt>
                <c:pt idx="405">
                  <c:v>310</c:v>
                </c:pt>
                <c:pt idx="406">
                  <c:v>310</c:v>
                </c:pt>
                <c:pt idx="407">
                  <c:v>310</c:v>
                </c:pt>
                <c:pt idx="408">
                  <c:v>310</c:v>
                </c:pt>
                <c:pt idx="409">
                  <c:v>310</c:v>
                </c:pt>
                <c:pt idx="410">
                  <c:v>338</c:v>
                </c:pt>
                <c:pt idx="411">
                  <c:v>338</c:v>
                </c:pt>
                <c:pt idx="412">
                  <c:v>338</c:v>
                </c:pt>
                <c:pt idx="413">
                  <c:v>338</c:v>
                </c:pt>
                <c:pt idx="414">
                  <c:v>338</c:v>
                </c:pt>
                <c:pt idx="415">
                  <c:v>316</c:v>
                </c:pt>
                <c:pt idx="416">
                  <c:v>310</c:v>
                </c:pt>
                <c:pt idx="417">
                  <c:v>310</c:v>
                </c:pt>
                <c:pt idx="418">
                  <c:v>310</c:v>
                </c:pt>
                <c:pt idx="419">
                  <c:v>310</c:v>
                </c:pt>
                <c:pt idx="420">
                  <c:v>310</c:v>
                </c:pt>
                <c:pt idx="421">
                  <c:v>310</c:v>
                </c:pt>
                <c:pt idx="422">
                  <c:v>310</c:v>
                </c:pt>
                <c:pt idx="423">
                  <c:v>310</c:v>
                </c:pt>
                <c:pt idx="424">
                  <c:v>310</c:v>
                </c:pt>
                <c:pt idx="425">
                  <c:v>310</c:v>
                </c:pt>
                <c:pt idx="426">
                  <c:v>325</c:v>
                </c:pt>
                <c:pt idx="427">
                  <c:v>325</c:v>
                </c:pt>
                <c:pt idx="428">
                  <c:v>325</c:v>
                </c:pt>
                <c:pt idx="429">
                  <c:v>325</c:v>
                </c:pt>
                <c:pt idx="430">
                  <c:v>325</c:v>
                </c:pt>
                <c:pt idx="431">
                  <c:v>325</c:v>
                </c:pt>
                <c:pt idx="432">
                  <c:v>325</c:v>
                </c:pt>
                <c:pt idx="433">
                  <c:v>325</c:v>
                </c:pt>
                <c:pt idx="434">
                  <c:v>335</c:v>
                </c:pt>
                <c:pt idx="435">
                  <c:v>335</c:v>
                </c:pt>
                <c:pt idx="436">
                  <c:v>335</c:v>
                </c:pt>
                <c:pt idx="437">
                  <c:v>335</c:v>
                </c:pt>
                <c:pt idx="438">
                  <c:v>335</c:v>
                </c:pt>
                <c:pt idx="439">
                  <c:v>310</c:v>
                </c:pt>
                <c:pt idx="440">
                  <c:v>310</c:v>
                </c:pt>
                <c:pt idx="441">
                  <c:v>310</c:v>
                </c:pt>
                <c:pt idx="442">
                  <c:v>310</c:v>
                </c:pt>
                <c:pt idx="443">
                  <c:v>340</c:v>
                </c:pt>
                <c:pt idx="444">
                  <c:v>340</c:v>
                </c:pt>
                <c:pt idx="445">
                  <c:v>340</c:v>
                </c:pt>
                <c:pt idx="446">
                  <c:v>335</c:v>
                </c:pt>
                <c:pt idx="447">
                  <c:v>335</c:v>
                </c:pt>
                <c:pt idx="448">
                  <c:v>335</c:v>
                </c:pt>
                <c:pt idx="449">
                  <c:v>335</c:v>
                </c:pt>
                <c:pt idx="450">
                  <c:v>335</c:v>
                </c:pt>
                <c:pt idx="451">
                  <c:v>335</c:v>
                </c:pt>
                <c:pt idx="452">
                  <c:v>335</c:v>
                </c:pt>
                <c:pt idx="453">
                  <c:v>335</c:v>
                </c:pt>
                <c:pt idx="454">
                  <c:v>340</c:v>
                </c:pt>
                <c:pt idx="455">
                  <c:v>340</c:v>
                </c:pt>
                <c:pt idx="456">
                  <c:v>340</c:v>
                </c:pt>
                <c:pt idx="457">
                  <c:v>340</c:v>
                </c:pt>
                <c:pt idx="458">
                  <c:v>340</c:v>
                </c:pt>
                <c:pt idx="459">
                  <c:v>340</c:v>
                </c:pt>
                <c:pt idx="460">
                  <c:v>340</c:v>
                </c:pt>
                <c:pt idx="461">
                  <c:v>340</c:v>
                </c:pt>
                <c:pt idx="462">
                  <c:v>325</c:v>
                </c:pt>
                <c:pt idx="463">
                  <c:v>325</c:v>
                </c:pt>
                <c:pt idx="464">
                  <c:v>325</c:v>
                </c:pt>
                <c:pt idx="465">
                  <c:v>325</c:v>
                </c:pt>
                <c:pt idx="466">
                  <c:v>325</c:v>
                </c:pt>
                <c:pt idx="467">
                  <c:v>340</c:v>
                </c:pt>
                <c:pt idx="468">
                  <c:v>340</c:v>
                </c:pt>
                <c:pt idx="469">
                  <c:v>340</c:v>
                </c:pt>
                <c:pt idx="470">
                  <c:v>340</c:v>
                </c:pt>
                <c:pt idx="471">
                  <c:v>340</c:v>
                </c:pt>
                <c:pt idx="472">
                  <c:v>340</c:v>
                </c:pt>
                <c:pt idx="473">
                  <c:v>340</c:v>
                </c:pt>
                <c:pt idx="474">
                  <c:v>340</c:v>
                </c:pt>
                <c:pt idx="475">
                  <c:v>340</c:v>
                </c:pt>
                <c:pt idx="476">
                  <c:v>340</c:v>
                </c:pt>
                <c:pt idx="477">
                  <c:v>340</c:v>
                </c:pt>
                <c:pt idx="478">
                  <c:v>340</c:v>
                </c:pt>
                <c:pt idx="479">
                  <c:v>340</c:v>
                </c:pt>
                <c:pt idx="480">
                  <c:v>340</c:v>
                </c:pt>
                <c:pt idx="481">
                  <c:v>340</c:v>
                </c:pt>
                <c:pt idx="482">
                  <c:v>340</c:v>
                </c:pt>
                <c:pt idx="483">
                  <c:v>340</c:v>
                </c:pt>
                <c:pt idx="484">
                  <c:v>340</c:v>
                </c:pt>
                <c:pt idx="485">
                  <c:v>340</c:v>
                </c:pt>
                <c:pt idx="486">
                  <c:v>340</c:v>
                </c:pt>
                <c:pt idx="487">
                  <c:v>340</c:v>
                </c:pt>
                <c:pt idx="488">
                  <c:v>340</c:v>
                </c:pt>
                <c:pt idx="489">
                  <c:v>340</c:v>
                </c:pt>
                <c:pt idx="490">
                  <c:v>340</c:v>
                </c:pt>
                <c:pt idx="491">
                  <c:v>340</c:v>
                </c:pt>
                <c:pt idx="492">
                  <c:v>340</c:v>
                </c:pt>
                <c:pt idx="493">
                  <c:v>340</c:v>
                </c:pt>
                <c:pt idx="494">
                  <c:v>340</c:v>
                </c:pt>
                <c:pt idx="495">
                  <c:v>340</c:v>
                </c:pt>
                <c:pt idx="496">
                  <c:v>340</c:v>
                </c:pt>
                <c:pt idx="497">
                  <c:v>340</c:v>
                </c:pt>
                <c:pt idx="498">
                  <c:v>340</c:v>
                </c:pt>
                <c:pt idx="499">
                  <c:v>340</c:v>
                </c:pt>
                <c:pt idx="500">
                  <c:v>340</c:v>
                </c:pt>
                <c:pt idx="501">
                  <c:v>340</c:v>
                </c:pt>
                <c:pt idx="502">
                  <c:v>340</c:v>
                </c:pt>
                <c:pt idx="503">
                  <c:v>340</c:v>
                </c:pt>
                <c:pt idx="504">
                  <c:v>340</c:v>
                </c:pt>
                <c:pt idx="505">
                  <c:v>340</c:v>
                </c:pt>
                <c:pt idx="506">
                  <c:v>340</c:v>
                </c:pt>
                <c:pt idx="507">
                  <c:v>340</c:v>
                </c:pt>
                <c:pt idx="508">
                  <c:v>340</c:v>
                </c:pt>
                <c:pt idx="509">
                  <c:v>340</c:v>
                </c:pt>
                <c:pt idx="510">
                  <c:v>340</c:v>
                </c:pt>
                <c:pt idx="511">
                  <c:v>340</c:v>
                </c:pt>
                <c:pt idx="512">
                  <c:v>340</c:v>
                </c:pt>
                <c:pt idx="513">
                  <c:v>340</c:v>
                </c:pt>
                <c:pt idx="514">
                  <c:v>340</c:v>
                </c:pt>
                <c:pt idx="515">
                  <c:v>340</c:v>
                </c:pt>
                <c:pt idx="516">
                  <c:v>340</c:v>
                </c:pt>
                <c:pt idx="517">
                  <c:v>340</c:v>
                </c:pt>
                <c:pt idx="518">
                  <c:v>340</c:v>
                </c:pt>
                <c:pt idx="519">
                  <c:v>340</c:v>
                </c:pt>
                <c:pt idx="520">
                  <c:v>340</c:v>
                </c:pt>
                <c:pt idx="521">
                  <c:v>340</c:v>
                </c:pt>
                <c:pt idx="522">
                  <c:v>340</c:v>
                </c:pt>
                <c:pt idx="523">
                  <c:v>340</c:v>
                </c:pt>
                <c:pt idx="524">
                  <c:v>340</c:v>
                </c:pt>
                <c:pt idx="525">
                  <c:v>340</c:v>
                </c:pt>
                <c:pt idx="526">
                  <c:v>340</c:v>
                </c:pt>
                <c:pt idx="527">
                  <c:v>340</c:v>
                </c:pt>
                <c:pt idx="528">
                  <c:v>340</c:v>
                </c:pt>
                <c:pt idx="529">
                  <c:v>340</c:v>
                </c:pt>
                <c:pt idx="530">
                  <c:v>340</c:v>
                </c:pt>
                <c:pt idx="531">
                  <c:v>340</c:v>
                </c:pt>
                <c:pt idx="532">
                  <c:v>340</c:v>
                </c:pt>
                <c:pt idx="533">
                  <c:v>340</c:v>
                </c:pt>
                <c:pt idx="534">
                  <c:v>340</c:v>
                </c:pt>
                <c:pt idx="535">
                  <c:v>340</c:v>
                </c:pt>
                <c:pt idx="536">
                  <c:v>340</c:v>
                </c:pt>
                <c:pt idx="537">
                  <c:v>340</c:v>
                </c:pt>
                <c:pt idx="538">
                  <c:v>340</c:v>
                </c:pt>
                <c:pt idx="539">
                  <c:v>340</c:v>
                </c:pt>
                <c:pt idx="540">
                  <c:v>340</c:v>
                </c:pt>
                <c:pt idx="541">
                  <c:v>340</c:v>
                </c:pt>
                <c:pt idx="542">
                  <c:v>340</c:v>
                </c:pt>
                <c:pt idx="543">
                  <c:v>340</c:v>
                </c:pt>
                <c:pt idx="544">
                  <c:v>340</c:v>
                </c:pt>
                <c:pt idx="545">
                  <c:v>340</c:v>
                </c:pt>
                <c:pt idx="546">
                  <c:v>340</c:v>
                </c:pt>
                <c:pt idx="547">
                  <c:v>340</c:v>
                </c:pt>
                <c:pt idx="548">
                  <c:v>340</c:v>
                </c:pt>
                <c:pt idx="549">
                  <c:v>340</c:v>
                </c:pt>
                <c:pt idx="550">
                  <c:v>340</c:v>
                </c:pt>
                <c:pt idx="551">
                  <c:v>340</c:v>
                </c:pt>
                <c:pt idx="552">
                  <c:v>340</c:v>
                </c:pt>
                <c:pt idx="553">
                  <c:v>340</c:v>
                </c:pt>
                <c:pt idx="554">
                  <c:v>340</c:v>
                </c:pt>
                <c:pt idx="555">
                  <c:v>340</c:v>
                </c:pt>
                <c:pt idx="556">
                  <c:v>340</c:v>
                </c:pt>
                <c:pt idx="557">
                  <c:v>340</c:v>
                </c:pt>
                <c:pt idx="558">
                  <c:v>340</c:v>
                </c:pt>
                <c:pt idx="559">
                  <c:v>340</c:v>
                </c:pt>
                <c:pt idx="560">
                  <c:v>340</c:v>
                </c:pt>
                <c:pt idx="561">
                  <c:v>340</c:v>
                </c:pt>
                <c:pt idx="562">
                  <c:v>340</c:v>
                </c:pt>
                <c:pt idx="563">
                  <c:v>340</c:v>
                </c:pt>
                <c:pt idx="564">
                  <c:v>340</c:v>
                </c:pt>
                <c:pt idx="565">
                  <c:v>340</c:v>
                </c:pt>
                <c:pt idx="566">
                  <c:v>340</c:v>
                </c:pt>
                <c:pt idx="567">
                  <c:v>340</c:v>
                </c:pt>
                <c:pt idx="568">
                  <c:v>340</c:v>
                </c:pt>
                <c:pt idx="569">
                  <c:v>340</c:v>
                </c:pt>
                <c:pt idx="570">
                  <c:v>340</c:v>
                </c:pt>
                <c:pt idx="571">
                  <c:v>340</c:v>
                </c:pt>
                <c:pt idx="572">
                  <c:v>325</c:v>
                </c:pt>
                <c:pt idx="573">
                  <c:v>325</c:v>
                </c:pt>
                <c:pt idx="574">
                  <c:v>325</c:v>
                </c:pt>
                <c:pt idx="575">
                  <c:v>325</c:v>
                </c:pt>
                <c:pt idx="576">
                  <c:v>320</c:v>
                </c:pt>
                <c:pt idx="577">
                  <c:v>320</c:v>
                </c:pt>
                <c:pt idx="578">
                  <c:v>320</c:v>
                </c:pt>
                <c:pt idx="579">
                  <c:v>320</c:v>
                </c:pt>
                <c:pt idx="580">
                  <c:v>325</c:v>
                </c:pt>
                <c:pt idx="581">
                  <c:v>325</c:v>
                </c:pt>
                <c:pt idx="582">
                  <c:v>330</c:v>
                </c:pt>
                <c:pt idx="600">
                  <c:v>310</c:v>
                </c:pt>
                <c:pt idx="601">
                  <c:v>310</c:v>
                </c:pt>
                <c:pt idx="602">
                  <c:v>320</c:v>
                </c:pt>
                <c:pt idx="603">
                  <c:v>310</c:v>
                </c:pt>
                <c:pt idx="604">
                  <c:v>310</c:v>
                </c:pt>
                <c:pt idx="605">
                  <c:v>310</c:v>
                </c:pt>
                <c:pt idx="606">
                  <c:v>305</c:v>
                </c:pt>
                <c:pt idx="607">
                  <c:v>305</c:v>
                </c:pt>
                <c:pt idx="608">
                  <c:v>305</c:v>
                </c:pt>
                <c:pt idx="609">
                  <c:v>305</c:v>
                </c:pt>
                <c:pt idx="610">
                  <c:v>305</c:v>
                </c:pt>
                <c:pt idx="611">
                  <c:v>305</c:v>
                </c:pt>
                <c:pt idx="631">
                  <c:v>310</c:v>
                </c:pt>
                <c:pt idx="632">
                  <c:v>310</c:v>
                </c:pt>
                <c:pt idx="633">
                  <c:v>310</c:v>
                </c:pt>
                <c:pt idx="634">
                  <c:v>310</c:v>
                </c:pt>
                <c:pt idx="635">
                  <c:v>310</c:v>
                </c:pt>
                <c:pt idx="636">
                  <c:v>310</c:v>
                </c:pt>
                <c:pt idx="637">
                  <c:v>310</c:v>
                </c:pt>
                <c:pt idx="638">
                  <c:v>310</c:v>
                </c:pt>
                <c:pt idx="639">
                  <c:v>310</c:v>
                </c:pt>
                <c:pt idx="640">
                  <c:v>310</c:v>
                </c:pt>
                <c:pt idx="641">
                  <c:v>310</c:v>
                </c:pt>
                <c:pt idx="660">
                  <c:v>310</c:v>
                </c:pt>
                <c:pt idx="661">
                  <c:v>310</c:v>
                </c:pt>
                <c:pt idx="662">
                  <c:v>310</c:v>
                </c:pt>
                <c:pt idx="663">
                  <c:v>310</c:v>
                </c:pt>
                <c:pt idx="664">
                  <c:v>310</c:v>
                </c:pt>
                <c:pt idx="665">
                  <c:v>310</c:v>
                </c:pt>
                <c:pt idx="666">
                  <c:v>310</c:v>
                </c:pt>
                <c:pt idx="667">
                  <c:v>310</c:v>
                </c:pt>
                <c:pt idx="668">
                  <c:v>310</c:v>
                </c:pt>
                <c:pt idx="669">
                  <c:v>310</c:v>
                </c:pt>
                <c:pt idx="676">
                  <c:v>305</c:v>
                </c:pt>
                <c:pt idx="677">
                  <c:v>305</c:v>
                </c:pt>
                <c:pt idx="678">
                  <c:v>305</c:v>
                </c:pt>
                <c:pt idx="679">
                  <c:v>305</c:v>
                </c:pt>
                <c:pt idx="680">
                  <c:v>305</c:v>
                </c:pt>
                <c:pt idx="691">
                  <c:v>310</c:v>
                </c:pt>
                <c:pt idx="692">
                  <c:v>310</c:v>
                </c:pt>
                <c:pt idx="693">
                  <c:v>315</c:v>
                </c:pt>
                <c:pt idx="712">
                  <c:v>320</c:v>
                </c:pt>
                <c:pt idx="713">
                  <c:v>320</c:v>
                </c:pt>
                <c:pt idx="714">
                  <c:v>315</c:v>
                </c:pt>
                <c:pt idx="715">
                  <c:v>315</c:v>
                </c:pt>
                <c:pt idx="716">
                  <c:v>315</c:v>
                </c:pt>
                <c:pt idx="717">
                  <c:v>315</c:v>
                </c:pt>
                <c:pt idx="718">
                  <c:v>315</c:v>
                </c:pt>
                <c:pt idx="719">
                  <c:v>315</c:v>
                </c:pt>
                <c:pt idx="720">
                  <c:v>315</c:v>
                </c:pt>
                <c:pt idx="721">
                  <c:v>315</c:v>
                </c:pt>
                <c:pt idx="722">
                  <c:v>315</c:v>
                </c:pt>
                <c:pt idx="723">
                  <c:v>315</c:v>
                </c:pt>
                <c:pt idx="724">
                  <c:v>315</c:v>
                </c:pt>
                <c:pt idx="736">
                  <c:v>320</c:v>
                </c:pt>
                <c:pt idx="739">
                  <c:v>315</c:v>
                </c:pt>
                <c:pt idx="740">
                  <c:v>315</c:v>
                </c:pt>
                <c:pt idx="741">
                  <c:v>315</c:v>
                </c:pt>
                <c:pt idx="742">
                  <c:v>315</c:v>
                </c:pt>
                <c:pt idx="743">
                  <c:v>315</c:v>
                </c:pt>
                <c:pt idx="744">
                  <c:v>315</c:v>
                </c:pt>
                <c:pt idx="745">
                  <c:v>315</c:v>
                </c:pt>
                <c:pt idx="746">
                  <c:v>315</c:v>
                </c:pt>
                <c:pt idx="747">
                  <c:v>315</c:v>
                </c:pt>
                <c:pt idx="748">
                  <c:v>315</c:v>
                </c:pt>
                <c:pt idx="749">
                  <c:v>315</c:v>
                </c:pt>
                <c:pt idx="750">
                  <c:v>315</c:v>
                </c:pt>
                <c:pt idx="751">
                  <c:v>315</c:v>
                </c:pt>
                <c:pt idx="752">
                  <c:v>315</c:v>
                </c:pt>
                <c:pt idx="753">
                  <c:v>315</c:v>
                </c:pt>
                <c:pt idx="754">
                  <c:v>315</c:v>
                </c:pt>
                <c:pt idx="755">
                  <c:v>315</c:v>
                </c:pt>
                <c:pt idx="756">
                  <c:v>315</c:v>
                </c:pt>
                <c:pt idx="759">
                  <c:v>315</c:v>
                </c:pt>
                <c:pt idx="760">
                  <c:v>315</c:v>
                </c:pt>
                <c:pt idx="761">
                  <c:v>315</c:v>
                </c:pt>
                <c:pt idx="762">
                  <c:v>315</c:v>
                </c:pt>
                <c:pt idx="763">
                  <c:v>315</c:v>
                </c:pt>
                <c:pt idx="764">
                  <c:v>315</c:v>
                </c:pt>
                <c:pt idx="765">
                  <c:v>315</c:v>
                </c:pt>
                <c:pt idx="766">
                  <c:v>315</c:v>
                </c:pt>
                <c:pt idx="767">
                  <c:v>315</c:v>
                </c:pt>
                <c:pt idx="768">
                  <c:v>315</c:v>
                </c:pt>
                <c:pt idx="769">
                  <c:v>315</c:v>
                </c:pt>
                <c:pt idx="770">
                  <c:v>315</c:v>
                </c:pt>
                <c:pt idx="771">
                  <c:v>315</c:v>
                </c:pt>
                <c:pt idx="772">
                  <c:v>315</c:v>
                </c:pt>
                <c:pt idx="773">
                  <c:v>315</c:v>
                </c:pt>
                <c:pt idx="774">
                  <c:v>315</c:v>
                </c:pt>
                <c:pt idx="775">
                  <c:v>315</c:v>
                </c:pt>
                <c:pt idx="776">
                  <c:v>315</c:v>
                </c:pt>
                <c:pt idx="777">
                  <c:v>315</c:v>
                </c:pt>
                <c:pt idx="778">
                  <c:v>315</c:v>
                </c:pt>
                <c:pt idx="779">
                  <c:v>315</c:v>
                </c:pt>
                <c:pt idx="780">
                  <c:v>315</c:v>
                </c:pt>
                <c:pt idx="781">
                  <c:v>315</c:v>
                </c:pt>
                <c:pt idx="782">
                  <c:v>315</c:v>
                </c:pt>
                <c:pt idx="783">
                  <c:v>315</c:v>
                </c:pt>
                <c:pt idx="784">
                  <c:v>315</c:v>
                </c:pt>
                <c:pt idx="785">
                  <c:v>315</c:v>
                </c:pt>
                <c:pt idx="786">
                  <c:v>315</c:v>
                </c:pt>
                <c:pt idx="787">
                  <c:v>315</c:v>
                </c:pt>
                <c:pt idx="788">
                  <c:v>315</c:v>
                </c:pt>
                <c:pt idx="789">
                  <c:v>315</c:v>
                </c:pt>
                <c:pt idx="790">
                  <c:v>315</c:v>
                </c:pt>
                <c:pt idx="791">
                  <c:v>315</c:v>
                </c:pt>
                <c:pt idx="792">
                  <c:v>315</c:v>
                </c:pt>
                <c:pt idx="793">
                  <c:v>315</c:v>
                </c:pt>
                <c:pt idx="794">
                  <c:v>315</c:v>
                </c:pt>
                <c:pt idx="795">
                  <c:v>315</c:v>
                </c:pt>
                <c:pt idx="796">
                  <c:v>315</c:v>
                </c:pt>
                <c:pt idx="797">
                  <c:v>315</c:v>
                </c:pt>
                <c:pt idx="806">
                  <c:v>315</c:v>
                </c:pt>
                <c:pt idx="807">
                  <c:v>315</c:v>
                </c:pt>
                <c:pt idx="808">
                  <c:v>315</c:v>
                </c:pt>
                <c:pt idx="809">
                  <c:v>310</c:v>
                </c:pt>
                <c:pt idx="810">
                  <c:v>310</c:v>
                </c:pt>
                <c:pt idx="811">
                  <c:v>310</c:v>
                </c:pt>
                <c:pt idx="812">
                  <c:v>310</c:v>
                </c:pt>
                <c:pt idx="813">
                  <c:v>310</c:v>
                </c:pt>
                <c:pt idx="814">
                  <c:v>310</c:v>
                </c:pt>
                <c:pt idx="815">
                  <c:v>310</c:v>
                </c:pt>
                <c:pt idx="816">
                  <c:v>310</c:v>
                </c:pt>
                <c:pt idx="817">
                  <c:v>310</c:v>
                </c:pt>
                <c:pt idx="818">
                  <c:v>310</c:v>
                </c:pt>
                <c:pt idx="819">
                  <c:v>310</c:v>
                </c:pt>
                <c:pt idx="820">
                  <c:v>310</c:v>
                </c:pt>
                <c:pt idx="821">
                  <c:v>310</c:v>
                </c:pt>
                <c:pt idx="822">
                  <c:v>310</c:v>
                </c:pt>
                <c:pt idx="823">
                  <c:v>310</c:v>
                </c:pt>
                <c:pt idx="824">
                  <c:v>310</c:v>
                </c:pt>
                <c:pt idx="825">
                  <c:v>315</c:v>
                </c:pt>
                <c:pt idx="826">
                  <c:v>315</c:v>
                </c:pt>
                <c:pt idx="827">
                  <c:v>315</c:v>
                </c:pt>
                <c:pt idx="828">
                  <c:v>315</c:v>
                </c:pt>
                <c:pt idx="829">
                  <c:v>315</c:v>
                </c:pt>
                <c:pt idx="830">
                  <c:v>315</c:v>
                </c:pt>
                <c:pt idx="831">
                  <c:v>310</c:v>
                </c:pt>
                <c:pt idx="832">
                  <c:v>310</c:v>
                </c:pt>
                <c:pt idx="833">
                  <c:v>310</c:v>
                </c:pt>
                <c:pt idx="834">
                  <c:v>315</c:v>
                </c:pt>
                <c:pt idx="835">
                  <c:v>315</c:v>
                </c:pt>
                <c:pt idx="836">
                  <c:v>315</c:v>
                </c:pt>
                <c:pt idx="841">
                  <c:v>315</c:v>
                </c:pt>
                <c:pt idx="842">
                  <c:v>315</c:v>
                </c:pt>
                <c:pt idx="843">
                  <c:v>315</c:v>
                </c:pt>
                <c:pt idx="844">
                  <c:v>310</c:v>
                </c:pt>
                <c:pt idx="845">
                  <c:v>315</c:v>
                </c:pt>
                <c:pt idx="846">
                  <c:v>315</c:v>
                </c:pt>
                <c:pt idx="847">
                  <c:v>315</c:v>
                </c:pt>
                <c:pt idx="848">
                  <c:v>315</c:v>
                </c:pt>
                <c:pt idx="849">
                  <c:v>315</c:v>
                </c:pt>
                <c:pt idx="850">
                  <c:v>315</c:v>
                </c:pt>
                <c:pt idx="853">
                  <c:v>315</c:v>
                </c:pt>
                <c:pt idx="854">
                  <c:v>315</c:v>
                </c:pt>
                <c:pt idx="855">
                  <c:v>315</c:v>
                </c:pt>
                <c:pt idx="856">
                  <c:v>315</c:v>
                </c:pt>
                <c:pt idx="857">
                  <c:v>315</c:v>
                </c:pt>
                <c:pt idx="858">
                  <c:v>315</c:v>
                </c:pt>
                <c:pt idx="859">
                  <c:v>315</c:v>
                </c:pt>
                <c:pt idx="860">
                  <c:v>315</c:v>
                </c:pt>
                <c:pt idx="861">
                  <c:v>315</c:v>
                </c:pt>
                <c:pt idx="862">
                  <c:v>315</c:v>
                </c:pt>
                <c:pt idx="863">
                  <c:v>315</c:v>
                </c:pt>
                <c:pt idx="864">
                  <c:v>315</c:v>
                </c:pt>
                <c:pt idx="865">
                  <c:v>315</c:v>
                </c:pt>
                <c:pt idx="866">
                  <c:v>315</c:v>
                </c:pt>
                <c:pt idx="867">
                  <c:v>315</c:v>
                </c:pt>
                <c:pt idx="868">
                  <c:v>315</c:v>
                </c:pt>
                <c:pt idx="869">
                  <c:v>315</c:v>
                </c:pt>
                <c:pt idx="870">
                  <c:v>315</c:v>
                </c:pt>
                <c:pt idx="871">
                  <c:v>315</c:v>
                </c:pt>
                <c:pt idx="872">
                  <c:v>315</c:v>
                </c:pt>
                <c:pt idx="873">
                  <c:v>315</c:v>
                </c:pt>
                <c:pt idx="874">
                  <c:v>315</c:v>
                </c:pt>
                <c:pt idx="875">
                  <c:v>315</c:v>
                </c:pt>
                <c:pt idx="876">
                  <c:v>315</c:v>
                </c:pt>
                <c:pt idx="877">
                  <c:v>315</c:v>
                </c:pt>
                <c:pt idx="878">
                  <c:v>315</c:v>
                </c:pt>
                <c:pt idx="879">
                  <c:v>315</c:v>
                </c:pt>
                <c:pt idx="880">
                  <c:v>315</c:v>
                </c:pt>
                <c:pt idx="881">
                  <c:v>315</c:v>
                </c:pt>
                <c:pt idx="882">
                  <c:v>315</c:v>
                </c:pt>
                <c:pt idx="883">
                  <c:v>315</c:v>
                </c:pt>
                <c:pt idx="884">
                  <c:v>315</c:v>
                </c:pt>
                <c:pt idx="885">
                  <c:v>315</c:v>
                </c:pt>
                <c:pt idx="886">
                  <c:v>315</c:v>
                </c:pt>
                <c:pt idx="887">
                  <c:v>315</c:v>
                </c:pt>
                <c:pt idx="888">
                  <c:v>315</c:v>
                </c:pt>
                <c:pt idx="889">
                  <c:v>315</c:v>
                </c:pt>
                <c:pt idx="890">
                  <c:v>315</c:v>
                </c:pt>
                <c:pt idx="891">
                  <c:v>315</c:v>
                </c:pt>
                <c:pt idx="892">
                  <c:v>315</c:v>
                </c:pt>
                <c:pt idx="893">
                  <c:v>315</c:v>
                </c:pt>
                <c:pt idx="894">
                  <c:v>315</c:v>
                </c:pt>
                <c:pt idx="895">
                  <c:v>315</c:v>
                </c:pt>
                <c:pt idx="896">
                  <c:v>315</c:v>
                </c:pt>
                <c:pt idx="897">
                  <c:v>315</c:v>
                </c:pt>
                <c:pt idx="898">
                  <c:v>315</c:v>
                </c:pt>
                <c:pt idx="899">
                  <c:v>315</c:v>
                </c:pt>
                <c:pt idx="900">
                  <c:v>315</c:v>
                </c:pt>
                <c:pt idx="901">
                  <c:v>315</c:v>
                </c:pt>
                <c:pt idx="902">
                  <c:v>315</c:v>
                </c:pt>
                <c:pt idx="903">
                  <c:v>315</c:v>
                </c:pt>
                <c:pt idx="904">
                  <c:v>315</c:v>
                </c:pt>
                <c:pt idx="905">
                  <c:v>315</c:v>
                </c:pt>
                <c:pt idx="906">
                  <c:v>315</c:v>
                </c:pt>
                <c:pt idx="907">
                  <c:v>315</c:v>
                </c:pt>
                <c:pt idx="908">
                  <c:v>315</c:v>
                </c:pt>
                <c:pt idx="909">
                  <c:v>315</c:v>
                </c:pt>
                <c:pt idx="910">
                  <c:v>315</c:v>
                </c:pt>
                <c:pt idx="911">
                  <c:v>315</c:v>
                </c:pt>
                <c:pt idx="912">
                  <c:v>315</c:v>
                </c:pt>
                <c:pt idx="913">
                  <c:v>315</c:v>
                </c:pt>
                <c:pt idx="914">
                  <c:v>315</c:v>
                </c:pt>
                <c:pt idx="915">
                  <c:v>315</c:v>
                </c:pt>
                <c:pt idx="916">
                  <c:v>315</c:v>
                </c:pt>
                <c:pt idx="917">
                  <c:v>315</c:v>
                </c:pt>
                <c:pt idx="918">
                  <c:v>315</c:v>
                </c:pt>
                <c:pt idx="919">
                  <c:v>315</c:v>
                </c:pt>
                <c:pt idx="920">
                  <c:v>315</c:v>
                </c:pt>
                <c:pt idx="921">
                  <c:v>315</c:v>
                </c:pt>
                <c:pt idx="922">
                  <c:v>315</c:v>
                </c:pt>
                <c:pt idx="923">
                  <c:v>315</c:v>
                </c:pt>
                <c:pt idx="924">
                  <c:v>315</c:v>
                </c:pt>
                <c:pt idx="925">
                  <c:v>315</c:v>
                </c:pt>
                <c:pt idx="926">
                  <c:v>315</c:v>
                </c:pt>
                <c:pt idx="927">
                  <c:v>315</c:v>
                </c:pt>
                <c:pt idx="928">
                  <c:v>315</c:v>
                </c:pt>
                <c:pt idx="929">
                  <c:v>315</c:v>
                </c:pt>
                <c:pt idx="930">
                  <c:v>315</c:v>
                </c:pt>
                <c:pt idx="931">
                  <c:v>315</c:v>
                </c:pt>
                <c:pt idx="932">
                  <c:v>315</c:v>
                </c:pt>
                <c:pt idx="933">
                  <c:v>315</c:v>
                </c:pt>
                <c:pt idx="934">
                  <c:v>315</c:v>
                </c:pt>
                <c:pt idx="935">
                  <c:v>230</c:v>
                </c:pt>
                <c:pt idx="936">
                  <c:v>230</c:v>
                </c:pt>
                <c:pt idx="937">
                  <c:v>230</c:v>
                </c:pt>
                <c:pt idx="938">
                  <c:v>315</c:v>
                </c:pt>
                <c:pt idx="939">
                  <c:v>315</c:v>
                </c:pt>
                <c:pt idx="940">
                  <c:v>315</c:v>
                </c:pt>
                <c:pt idx="941">
                  <c:v>315</c:v>
                </c:pt>
                <c:pt idx="942">
                  <c:v>315</c:v>
                </c:pt>
                <c:pt idx="943">
                  <c:v>315</c:v>
                </c:pt>
                <c:pt idx="944">
                  <c:v>315</c:v>
                </c:pt>
                <c:pt idx="945">
                  <c:v>315</c:v>
                </c:pt>
                <c:pt idx="946">
                  <c:v>315</c:v>
                </c:pt>
                <c:pt idx="947">
                  <c:v>315</c:v>
                </c:pt>
                <c:pt idx="948" formatCode="0">
                  <c:v>315</c:v>
                </c:pt>
                <c:pt idx="949" formatCode="0">
                  <c:v>315</c:v>
                </c:pt>
                <c:pt idx="950" formatCode="0">
                  <c:v>315</c:v>
                </c:pt>
                <c:pt idx="951" formatCode="0">
                  <c:v>315</c:v>
                </c:pt>
                <c:pt idx="952" formatCode="0">
                  <c:v>315</c:v>
                </c:pt>
                <c:pt idx="953" formatCode="0">
                  <c:v>315</c:v>
                </c:pt>
                <c:pt idx="954" formatCode="0">
                  <c:v>315</c:v>
                </c:pt>
                <c:pt idx="955" formatCode="0">
                  <c:v>315</c:v>
                </c:pt>
                <c:pt idx="956" formatCode="0">
                  <c:v>315</c:v>
                </c:pt>
                <c:pt idx="957" formatCode="0">
                  <c:v>315</c:v>
                </c:pt>
                <c:pt idx="958" formatCode="0">
                  <c:v>315</c:v>
                </c:pt>
                <c:pt idx="959" formatCode="0">
                  <c:v>315</c:v>
                </c:pt>
                <c:pt idx="960" formatCode="0">
                  <c:v>315</c:v>
                </c:pt>
                <c:pt idx="961" formatCode="0">
                  <c:v>315</c:v>
                </c:pt>
                <c:pt idx="962" formatCode="0">
                  <c:v>315</c:v>
                </c:pt>
                <c:pt idx="963" formatCode="0">
                  <c:v>315</c:v>
                </c:pt>
                <c:pt idx="964" formatCode="0">
                  <c:v>315</c:v>
                </c:pt>
                <c:pt idx="965" formatCode="0">
                  <c:v>315</c:v>
                </c:pt>
                <c:pt idx="966" formatCode="0">
                  <c:v>315</c:v>
                </c:pt>
                <c:pt idx="967" formatCode="0">
                  <c:v>315</c:v>
                </c:pt>
                <c:pt idx="968" formatCode="0">
                  <c:v>315</c:v>
                </c:pt>
                <c:pt idx="969" formatCode="0">
                  <c:v>315</c:v>
                </c:pt>
                <c:pt idx="970" formatCode="0">
                  <c:v>315</c:v>
                </c:pt>
                <c:pt idx="971" formatCode="0">
                  <c:v>315</c:v>
                </c:pt>
                <c:pt idx="972" formatCode="0">
                  <c:v>315</c:v>
                </c:pt>
                <c:pt idx="973" formatCode="0">
                  <c:v>315</c:v>
                </c:pt>
                <c:pt idx="974" formatCode="0">
                  <c:v>315</c:v>
                </c:pt>
                <c:pt idx="975" formatCode="0">
                  <c:v>315</c:v>
                </c:pt>
                <c:pt idx="976" formatCode="0">
                  <c:v>315</c:v>
                </c:pt>
                <c:pt idx="977" formatCode="0">
                  <c:v>315</c:v>
                </c:pt>
                <c:pt idx="978" formatCode="0">
                  <c:v>315</c:v>
                </c:pt>
                <c:pt idx="979" formatCode="0">
                  <c:v>315</c:v>
                </c:pt>
                <c:pt idx="980" formatCode="0">
                  <c:v>315</c:v>
                </c:pt>
                <c:pt idx="981" formatCode="0">
                  <c:v>315</c:v>
                </c:pt>
                <c:pt idx="982" formatCode="0">
                  <c:v>315</c:v>
                </c:pt>
                <c:pt idx="983" formatCode="0">
                  <c:v>315</c:v>
                </c:pt>
                <c:pt idx="984" formatCode="0">
                  <c:v>315</c:v>
                </c:pt>
                <c:pt idx="985" formatCode="0">
                  <c:v>315</c:v>
                </c:pt>
                <c:pt idx="986" formatCode="0">
                  <c:v>315</c:v>
                </c:pt>
                <c:pt idx="987" formatCode="0">
                  <c:v>315</c:v>
                </c:pt>
                <c:pt idx="988" formatCode="0">
                  <c:v>315</c:v>
                </c:pt>
                <c:pt idx="989" formatCode="0">
                  <c:v>315</c:v>
                </c:pt>
                <c:pt idx="990" formatCode="0">
                  <c:v>315</c:v>
                </c:pt>
                <c:pt idx="991" formatCode="0">
                  <c:v>315</c:v>
                </c:pt>
                <c:pt idx="992" formatCode="0">
                  <c:v>315</c:v>
                </c:pt>
                <c:pt idx="993" formatCode="0">
                  <c:v>315</c:v>
                </c:pt>
                <c:pt idx="994" formatCode="0">
                  <c:v>315</c:v>
                </c:pt>
                <c:pt idx="995" formatCode="0">
                  <c:v>315</c:v>
                </c:pt>
                <c:pt idx="996" formatCode="0">
                  <c:v>315</c:v>
                </c:pt>
                <c:pt idx="997" formatCode="0">
                  <c:v>315</c:v>
                </c:pt>
                <c:pt idx="998" formatCode="0">
                  <c:v>315</c:v>
                </c:pt>
                <c:pt idx="999" formatCode="0">
                  <c:v>315</c:v>
                </c:pt>
                <c:pt idx="1000" formatCode="0">
                  <c:v>315</c:v>
                </c:pt>
                <c:pt idx="1001" formatCode="0">
                  <c:v>315</c:v>
                </c:pt>
                <c:pt idx="1002" formatCode="0">
                  <c:v>315</c:v>
                </c:pt>
                <c:pt idx="1003" formatCode="0">
                  <c:v>315</c:v>
                </c:pt>
                <c:pt idx="1004" formatCode="0">
                  <c:v>315</c:v>
                </c:pt>
                <c:pt idx="1005" formatCode="0">
                  <c:v>315</c:v>
                </c:pt>
                <c:pt idx="1006" formatCode="0">
                  <c:v>315</c:v>
                </c:pt>
                <c:pt idx="1007" formatCode="0">
                  <c:v>315</c:v>
                </c:pt>
                <c:pt idx="1008" formatCode="0">
                  <c:v>315</c:v>
                </c:pt>
                <c:pt idx="1009" formatCode="0">
                  <c:v>315</c:v>
                </c:pt>
                <c:pt idx="1010" formatCode="0">
                  <c:v>311.3</c:v>
                </c:pt>
                <c:pt idx="1011" formatCode="0">
                  <c:v>310.2</c:v>
                </c:pt>
                <c:pt idx="1012" formatCode="0">
                  <c:v>314.39999999999998</c:v>
                </c:pt>
                <c:pt idx="1013" formatCode="0">
                  <c:v>315</c:v>
                </c:pt>
                <c:pt idx="1014" formatCode="0">
                  <c:v>315</c:v>
                </c:pt>
                <c:pt idx="1015" formatCode="0">
                  <c:v>315</c:v>
                </c:pt>
                <c:pt idx="1016" formatCode="0">
                  <c:v>315</c:v>
                </c:pt>
                <c:pt idx="1017" formatCode="0">
                  <c:v>315</c:v>
                </c:pt>
                <c:pt idx="1018" formatCode="0">
                  <c:v>315</c:v>
                </c:pt>
                <c:pt idx="1019" formatCode="0">
                  <c:v>315</c:v>
                </c:pt>
                <c:pt idx="1020" formatCode="0">
                  <c:v>315</c:v>
                </c:pt>
                <c:pt idx="1021" formatCode="0">
                  <c:v>315</c:v>
                </c:pt>
                <c:pt idx="1022" formatCode="0">
                  <c:v>315</c:v>
                </c:pt>
                <c:pt idx="1023" formatCode="0">
                  <c:v>315</c:v>
                </c:pt>
                <c:pt idx="1024" formatCode="0">
                  <c:v>315</c:v>
                </c:pt>
                <c:pt idx="1025" formatCode="0">
                  <c:v>315</c:v>
                </c:pt>
                <c:pt idx="1026" formatCode="0">
                  <c:v>315</c:v>
                </c:pt>
                <c:pt idx="1027" formatCode="0">
                  <c:v>315</c:v>
                </c:pt>
                <c:pt idx="1028" formatCode="0">
                  <c:v>315</c:v>
                </c:pt>
                <c:pt idx="1029" formatCode="0">
                  <c:v>315</c:v>
                </c:pt>
                <c:pt idx="1030" formatCode="0">
                  <c:v>315</c:v>
                </c:pt>
                <c:pt idx="1031" formatCode="0">
                  <c:v>315</c:v>
                </c:pt>
                <c:pt idx="1032" formatCode="0">
                  <c:v>315</c:v>
                </c:pt>
                <c:pt idx="1033" formatCode="0">
                  <c:v>315</c:v>
                </c:pt>
                <c:pt idx="1034" formatCode="0">
                  <c:v>315</c:v>
                </c:pt>
                <c:pt idx="1035" formatCode="0">
                  <c:v>315</c:v>
                </c:pt>
                <c:pt idx="1036" formatCode="0">
                  <c:v>315</c:v>
                </c:pt>
                <c:pt idx="1037" formatCode="0">
                  <c:v>314.89999999999998</c:v>
                </c:pt>
                <c:pt idx="1038" formatCode="0">
                  <c:v>311.10000000000002</c:v>
                </c:pt>
                <c:pt idx="1039" formatCode="0">
                  <c:v>308.39999999999998</c:v>
                </c:pt>
                <c:pt idx="1040" formatCode="0">
                  <c:v>310</c:v>
                </c:pt>
                <c:pt idx="1041" formatCode="0">
                  <c:v>310</c:v>
                </c:pt>
                <c:pt idx="1042" formatCode="0">
                  <c:v>310</c:v>
                </c:pt>
                <c:pt idx="1043" formatCode="0">
                  <c:v>310</c:v>
                </c:pt>
                <c:pt idx="1044" formatCode="0">
                  <c:v>310</c:v>
                </c:pt>
                <c:pt idx="1045" formatCode="0">
                  <c:v>309.8</c:v>
                </c:pt>
                <c:pt idx="1046" formatCode="0">
                  <c:v>307.8</c:v>
                </c:pt>
                <c:pt idx="1047" formatCode="0">
                  <c:v>309.10000000000002</c:v>
                </c:pt>
                <c:pt idx="1048" formatCode="0">
                  <c:v>310</c:v>
                </c:pt>
                <c:pt idx="1049" formatCode="0">
                  <c:v>310</c:v>
                </c:pt>
                <c:pt idx="1050" formatCode="0">
                  <c:v>310</c:v>
                </c:pt>
                <c:pt idx="1051" formatCode="0">
                  <c:v>310</c:v>
                </c:pt>
                <c:pt idx="1052" formatCode="0">
                  <c:v>309.89999999999998</c:v>
                </c:pt>
                <c:pt idx="1053" formatCode="0">
                  <c:v>309.39999999999998</c:v>
                </c:pt>
                <c:pt idx="1054" formatCode="0">
                  <c:v>308</c:v>
                </c:pt>
                <c:pt idx="1055" formatCode="0">
                  <c:v>307.89999999999998</c:v>
                </c:pt>
                <c:pt idx="1056" formatCode="0">
                  <c:v>311</c:v>
                </c:pt>
                <c:pt idx="1057" formatCode="0">
                  <c:v>310.5</c:v>
                </c:pt>
                <c:pt idx="1058" formatCode="0">
                  <c:v>310</c:v>
                </c:pt>
                <c:pt idx="1059" formatCode="0">
                  <c:v>310</c:v>
                </c:pt>
                <c:pt idx="1060" formatCode="0">
                  <c:v>310</c:v>
                </c:pt>
                <c:pt idx="1061" formatCode="0">
                  <c:v>309</c:v>
                </c:pt>
                <c:pt idx="1062" formatCode="0">
                  <c:v>310</c:v>
                </c:pt>
                <c:pt idx="1063" formatCode="0">
                  <c:v>310</c:v>
                </c:pt>
                <c:pt idx="1064" formatCode="0">
                  <c:v>310</c:v>
                </c:pt>
                <c:pt idx="1065" formatCode="0">
                  <c:v>310</c:v>
                </c:pt>
                <c:pt idx="1066" formatCode="0">
                  <c:v>310</c:v>
                </c:pt>
                <c:pt idx="1067" formatCode="0">
                  <c:v>310</c:v>
                </c:pt>
                <c:pt idx="1068" formatCode="0">
                  <c:v>310</c:v>
                </c:pt>
                <c:pt idx="1069" formatCode="0">
                  <c:v>310</c:v>
                </c:pt>
                <c:pt idx="1070" formatCode="0">
                  <c:v>310</c:v>
                </c:pt>
                <c:pt idx="1071" formatCode="0">
                  <c:v>310</c:v>
                </c:pt>
                <c:pt idx="1072" formatCode="0">
                  <c:v>310</c:v>
                </c:pt>
                <c:pt idx="1073" formatCode="0">
                  <c:v>310</c:v>
                </c:pt>
                <c:pt idx="1074" formatCode="0">
                  <c:v>307.7</c:v>
                </c:pt>
                <c:pt idx="1075" formatCode="0">
                  <c:v>305</c:v>
                </c:pt>
                <c:pt idx="1076" formatCode="0">
                  <c:v>305</c:v>
                </c:pt>
                <c:pt idx="1077" formatCode="0">
                  <c:v>305</c:v>
                </c:pt>
                <c:pt idx="1078" formatCode="0">
                  <c:v>305</c:v>
                </c:pt>
                <c:pt idx="1079" formatCode="0">
                  <c:v>305</c:v>
                </c:pt>
                <c:pt idx="1080" formatCode="0">
                  <c:v>305</c:v>
                </c:pt>
                <c:pt idx="1081" formatCode="0">
                  <c:v>305.7</c:v>
                </c:pt>
                <c:pt idx="1082" formatCode="0">
                  <c:v>305</c:v>
                </c:pt>
                <c:pt idx="1083" formatCode="0">
                  <c:v>305</c:v>
                </c:pt>
                <c:pt idx="1084" formatCode="0">
                  <c:v>305</c:v>
                </c:pt>
                <c:pt idx="1085" formatCode="0">
                  <c:v>305</c:v>
                </c:pt>
                <c:pt idx="1086" formatCode="0">
                  <c:v>305</c:v>
                </c:pt>
                <c:pt idx="1087" formatCode="0">
                  <c:v>305</c:v>
                </c:pt>
                <c:pt idx="1088" formatCode="0">
                  <c:v>305.2</c:v>
                </c:pt>
                <c:pt idx="1089" formatCode="0">
                  <c:v>309</c:v>
                </c:pt>
                <c:pt idx="1090" formatCode="0">
                  <c:v>310</c:v>
                </c:pt>
                <c:pt idx="1091" formatCode="0">
                  <c:v>310</c:v>
                </c:pt>
                <c:pt idx="1092" formatCode="0">
                  <c:v>310</c:v>
                </c:pt>
                <c:pt idx="1093" formatCode="0">
                  <c:v>308.3</c:v>
                </c:pt>
                <c:pt idx="1094" formatCode="0">
                  <c:v>305</c:v>
                </c:pt>
                <c:pt idx="1095" formatCode="0">
                  <c:v>305</c:v>
                </c:pt>
                <c:pt idx="1096" formatCode="0">
                  <c:v>305</c:v>
                </c:pt>
                <c:pt idx="1097" formatCode="0">
                  <c:v>305</c:v>
                </c:pt>
                <c:pt idx="1098" formatCode="0">
                  <c:v>305</c:v>
                </c:pt>
                <c:pt idx="1099" formatCode="0">
                  <c:v>305</c:v>
                </c:pt>
                <c:pt idx="1100" formatCode="0">
                  <c:v>305</c:v>
                </c:pt>
                <c:pt idx="1101" formatCode="0">
                  <c:v>305</c:v>
                </c:pt>
                <c:pt idx="1102" formatCode="0">
                  <c:v>305</c:v>
                </c:pt>
                <c:pt idx="1103" formatCode="0">
                  <c:v>305</c:v>
                </c:pt>
                <c:pt idx="1104" formatCode="0">
                  <c:v>305</c:v>
                </c:pt>
                <c:pt idx="1105" formatCode="0">
                  <c:v>305</c:v>
                </c:pt>
                <c:pt idx="1106" formatCode="0">
                  <c:v>305</c:v>
                </c:pt>
                <c:pt idx="1107" formatCode="0">
                  <c:v>305</c:v>
                </c:pt>
                <c:pt idx="1108" formatCode="0">
                  <c:v>305</c:v>
                </c:pt>
                <c:pt idx="1109" formatCode="0">
                  <c:v>305</c:v>
                </c:pt>
                <c:pt idx="1110" formatCode="0">
                  <c:v>305</c:v>
                </c:pt>
                <c:pt idx="1111" formatCode="0">
                  <c:v>305</c:v>
                </c:pt>
                <c:pt idx="1112" formatCode="0">
                  <c:v>305</c:v>
                </c:pt>
                <c:pt idx="1113" formatCode="0">
                  <c:v>305</c:v>
                </c:pt>
                <c:pt idx="1114" formatCode="0">
                  <c:v>305</c:v>
                </c:pt>
                <c:pt idx="1115" formatCode="0">
                  <c:v>305</c:v>
                </c:pt>
                <c:pt idx="1116" formatCode="0">
                  <c:v>305</c:v>
                </c:pt>
                <c:pt idx="1117" formatCode="0">
                  <c:v>305</c:v>
                </c:pt>
                <c:pt idx="1118" formatCode="0">
                  <c:v>305</c:v>
                </c:pt>
                <c:pt idx="1119" formatCode="0">
                  <c:v>305</c:v>
                </c:pt>
                <c:pt idx="1120" formatCode="0">
                  <c:v>305</c:v>
                </c:pt>
                <c:pt idx="1121" formatCode="0">
                  <c:v>305</c:v>
                </c:pt>
                <c:pt idx="1122" formatCode="0">
                  <c:v>305</c:v>
                </c:pt>
                <c:pt idx="1123" formatCode="0">
                  <c:v>305</c:v>
                </c:pt>
                <c:pt idx="1124" formatCode="0">
                  <c:v>305</c:v>
                </c:pt>
                <c:pt idx="1125" formatCode="0">
                  <c:v>305</c:v>
                </c:pt>
                <c:pt idx="1126" formatCode="0">
                  <c:v>305</c:v>
                </c:pt>
                <c:pt idx="1127" formatCode="0">
                  <c:v>305</c:v>
                </c:pt>
                <c:pt idx="1128" formatCode="0">
                  <c:v>305</c:v>
                </c:pt>
                <c:pt idx="1129" formatCode="0">
                  <c:v>305</c:v>
                </c:pt>
                <c:pt idx="1130" formatCode="0">
                  <c:v>299</c:v>
                </c:pt>
                <c:pt idx="1150" formatCode="0">
                  <c:v>309</c:v>
                </c:pt>
                <c:pt idx="1151" formatCode="0">
                  <c:v>310</c:v>
                </c:pt>
                <c:pt idx="1152" formatCode="0">
                  <c:v>310</c:v>
                </c:pt>
                <c:pt idx="1153" formatCode="0">
                  <c:v>310</c:v>
                </c:pt>
                <c:pt idx="1154" formatCode="0">
                  <c:v>310</c:v>
                </c:pt>
                <c:pt idx="1155" formatCode="0">
                  <c:v>310</c:v>
                </c:pt>
                <c:pt idx="1156" formatCode="0">
                  <c:v>310</c:v>
                </c:pt>
                <c:pt idx="1157" formatCode="0">
                  <c:v>310</c:v>
                </c:pt>
                <c:pt idx="1158" formatCode="0">
                  <c:v>310</c:v>
                </c:pt>
                <c:pt idx="1159" formatCode="0">
                  <c:v>310</c:v>
                </c:pt>
                <c:pt idx="1160" formatCode="0">
                  <c:v>310</c:v>
                </c:pt>
                <c:pt idx="1161" formatCode="0">
                  <c:v>310</c:v>
                </c:pt>
                <c:pt idx="1162" formatCode="0">
                  <c:v>310</c:v>
                </c:pt>
                <c:pt idx="1163" formatCode="0">
                  <c:v>310</c:v>
                </c:pt>
                <c:pt idx="1164" formatCode="0">
                  <c:v>310.10000000000002</c:v>
                </c:pt>
                <c:pt idx="1165" formatCode="0">
                  <c:v>311.60000000000002</c:v>
                </c:pt>
                <c:pt idx="1166" formatCode="0">
                  <c:v>312</c:v>
                </c:pt>
                <c:pt idx="1167" formatCode="0">
                  <c:v>312</c:v>
                </c:pt>
                <c:pt idx="1168" formatCode="0">
                  <c:v>312</c:v>
                </c:pt>
                <c:pt idx="1169" formatCode="0">
                  <c:v>312</c:v>
                </c:pt>
                <c:pt idx="1170" formatCode="0">
                  <c:v>312</c:v>
                </c:pt>
                <c:pt idx="1171" formatCode="0">
                  <c:v>312</c:v>
                </c:pt>
                <c:pt idx="1172" formatCode="0">
                  <c:v>312</c:v>
                </c:pt>
                <c:pt idx="1173" formatCode="0">
                  <c:v>312</c:v>
                </c:pt>
                <c:pt idx="1174" formatCode="0">
                  <c:v>312</c:v>
                </c:pt>
                <c:pt idx="1175" formatCode="0">
                  <c:v>312</c:v>
                </c:pt>
                <c:pt idx="1176" formatCode="0">
                  <c:v>312</c:v>
                </c:pt>
                <c:pt idx="1177" formatCode="0">
                  <c:v>312</c:v>
                </c:pt>
                <c:pt idx="1178" formatCode="0">
                  <c:v>312</c:v>
                </c:pt>
                <c:pt idx="1179" formatCode="0">
                  <c:v>312</c:v>
                </c:pt>
                <c:pt idx="1180" formatCode="0">
                  <c:v>312</c:v>
                </c:pt>
                <c:pt idx="1181" formatCode="0">
                  <c:v>312</c:v>
                </c:pt>
                <c:pt idx="1182" formatCode="0">
                  <c:v>312</c:v>
                </c:pt>
                <c:pt idx="1183" formatCode="0">
                  <c:v>312</c:v>
                </c:pt>
                <c:pt idx="1184" formatCode="0">
                  <c:v>312</c:v>
                </c:pt>
                <c:pt idx="1185" formatCode="0">
                  <c:v>312</c:v>
                </c:pt>
                <c:pt idx="1186" formatCode="0">
                  <c:v>312</c:v>
                </c:pt>
                <c:pt idx="1187" formatCode="0">
                  <c:v>312</c:v>
                </c:pt>
                <c:pt idx="1188" formatCode="0">
                  <c:v>312</c:v>
                </c:pt>
                <c:pt idx="1189" formatCode="0">
                  <c:v>312</c:v>
                </c:pt>
                <c:pt idx="1190" formatCode="0">
                  <c:v>312</c:v>
                </c:pt>
                <c:pt idx="1191" formatCode="0">
                  <c:v>312</c:v>
                </c:pt>
                <c:pt idx="1192" formatCode="0">
                  <c:v>312</c:v>
                </c:pt>
                <c:pt idx="1193" formatCode="0">
                  <c:v>312</c:v>
                </c:pt>
                <c:pt idx="1194" formatCode="0">
                  <c:v>312</c:v>
                </c:pt>
                <c:pt idx="1195" formatCode="0">
                  <c:v>312</c:v>
                </c:pt>
                <c:pt idx="1196" formatCode="0">
                  <c:v>312</c:v>
                </c:pt>
                <c:pt idx="1197" formatCode="0">
                  <c:v>312</c:v>
                </c:pt>
                <c:pt idx="1198" formatCode="0">
                  <c:v>312</c:v>
                </c:pt>
                <c:pt idx="1199" formatCode="0">
                  <c:v>312</c:v>
                </c:pt>
                <c:pt idx="1200" formatCode="0">
                  <c:v>312</c:v>
                </c:pt>
                <c:pt idx="1201" formatCode="0">
                  <c:v>312</c:v>
                </c:pt>
                <c:pt idx="1202" formatCode="0">
                  <c:v>312</c:v>
                </c:pt>
                <c:pt idx="1203" formatCode="0">
                  <c:v>312</c:v>
                </c:pt>
                <c:pt idx="1204" formatCode="0">
                  <c:v>311.89999999999998</c:v>
                </c:pt>
                <c:pt idx="1205" formatCode="0">
                  <c:v>310.39999999999998</c:v>
                </c:pt>
                <c:pt idx="1206" formatCode="0">
                  <c:v>308.8</c:v>
                </c:pt>
                <c:pt idx="1207" formatCode="0">
                  <c:v>308</c:v>
                </c:pt>
                <c:pt idx="1208" formatCode="0">
                  <c:v>308</c:v>
                </c:pt>
                <c:pt idx="1209" formatCode="0">
                  <c:v>308</c:v>
                </c:pt>
                <c:pt idx="1210" formatCode="0">
                  <c:v>308</c:v>
                </c:pt>
                <c:pt idx="1211" formatCode="0">
                  <c:v>308</c:v>
                </c:pt>
                <c:pt idx="1212" formatCode="0">
                  <c:v>308</c:v>
                </c:pt>
                <c:pt idx="1213" formatCode="0">
                  <c:v>308.89999999999998</c:v>
                </c:pt>
                <c:pt idx="1214" formatCode="0">
                  <c:v>310</c:v>
                </c:pt>
                <c:pt idx="1215" formatCode="0">
                  <c:v>310</c:v>
                </c:pt>
                <c:pt idx="1216" formatCode="0">
                  <c:v>310</c:v>
                </c:pt>
                <c:pt idx="1217" formatCode="0">
                  <c:v>310</c:v>
                </c:pt>
                <c:pt idx="1218" formatCode="0">
                  <c:v>310</c:v>
                </c:pt>
                <c:pt idx="1219" formatCode="0">
                  <c:v>310</c:v>
                </c:pt>
                <c:pt idx="1220" formatCode="0">
                  <c:v>310</c:v>
                </c:pt>
                <c:pt idx="1221" formatCode="0">
                  <c:v>310</c:v>
                </c:pt>
                <c:pt idx="1222" formatCode="0">
                  <c:v>310</c:v>
                </c:pt>
                <c:pt idx="1223" formatCode="0">
                  <c:v>310</c:v>
                </c:pt>
                <c:pt idx="1224" formatCode="0">
                  <c:v>310</c:v>
                </c:pt>
                <c:pt idx="1225" formatCode="0">
                  <c:v>310</c:v>
                </c:pt>
                <c:pt idx="1226" formatCode="0">
                  <c:v>310</c:v>
                </c:pt>
                <c:pt idx="1227" formatCode="0">
                  <c:v>310</c:v>
                </c:pt>
                <c:pt idx="1228" formatCode="0">
                  <c:v>310</c:v>
                </c:pt>
                <c:pt idx="1229" formatCode="0">
                  <c:v>310</c:v>
                </c:pt>
                <c:pt idx="1230" formatCode="0">
                  <c:v>310</c:v>
                </c:pt>
                <c:pt idx="1231" formatCode="0">
                  <c:v>310</c:v>
                </c:pt>
                <c:pt idx="1232" formatCode="0">
                  <c:v>310</c:v>
                </c:pt>
                <c:pt idx="1233" formatCode="0">
                  <c:v>310</c:v>
                </c:pt>
                <c:pt idx="1234" formatCode="0">
                  <c:v>310</c:v>
                </c:pt>
                <c:pt idx="1235" formatCode="0">
                  <c:v>310</c:v>
                </c:pt>
                <c:pt idx="1236" formatCode="0">
                  <c:v>310</c:v>
                </c:pt>
                <c:pt idx="1237" formatCode="0">
                  <c:v>310</c:v>
                </c:pt>
                <c:pt idx="1238" formatCode="0">
                  <c:v>310</c:v>
                </c:pt>
                <c:pt idx="1239" formatCode="0">
                  <c:v>310</c:v>
                </c:pt>
                <c:pt idx="1240" formatCode="0">
                  <c:v>310</c:v>
                </c:pt>
                <c:pt idx="1241" formatCode="0">
                  <c:v>310</c:v>
                </c:pt>
                <c:pt idx="1242" formatCode="0">
                  <c:v>310</c:v>
                </c:pt>
                <c:pt idx="1243" formatCode="0">
                  <c:v>310</c:v>
                </c:pt>
                <c:pt idx="1244" formatCode="0">
                  <c:v>310</c:v>
                </c:pt>
                <c:pt idx="1245" formatCode="0">
                  <c:v>310</c:v>
                </c:pt>
                <c:pt idx="1246" formatCode="0">
                  <c:v>310</c:v>
                </c:pt>
                <c:pt idx="1247" formatCode="0">
                  <c:v>310</c:v>
                </c:pt>
                <c:pt idx="1248" formatCode="0">
                  <c:v>310</c:v>
                </c:pt>
                <c:pt idx="1249" formatCode="0">
                  <c:v>310</c:v>
                </c:pt>
                <c:pt idx="1250" formatCode="0">
                  <c:v>310</c:v>
                </c:pt>
                <c:pt idx="1251" formatCode="0">
                  <c:v>310</c:v>
                </c:pt>
                <c:pt idx="1252" formatCode="0">
                  <c:v>310</c:v>
                </c:pt>
                <c:pt idx="1253" formatCode="0">
                  <c:v>310</c:v>
                </c:pt>
                <c:pt idx="1254" formatCode="0">
                  <c:v>310</c:v>
                </c:pt>
                <c:pt idx="1255" formatCode="0">
                  <c:v>310</c:v>
                </c:pt>
                <c:pt idx="1256" formatCode="0">
                  <c:v>310</c:v>
                </c:pt>
                <c:pt idx="1257" formatCode="0">
                  <c:v>310</c:v>
                </c:pt>
                <c:pt idx="1258" formatCode="0">
                  <c:v>310</c:v>
                </c:pt>
                <c:pt idx="1259" formatCode="0">
                  <c:v>310</c:v>
                </c:pt>
                <c:pt idx="1260" formatCode="0">
                  <c:v>310</c:v>
                </c:pt>
                <c:pt idx="1261" formatCode="0">
                  <c:v>310</c:v>
                </c:pt>
                <c:pt idx="1262" formatCode="0">
                  <c:v>310</c:v>
                </c:pt>
                <c:pt idx="1263" formatCode="0">
                  <c:v>310</c:v>
                </c:pt>
                <c:pt idx="1264" formatCode="0">
                  <c:v>309.8</c:v>
                </c:pt>
                <c:pt idx="1265" formatCode="0">
                  <c:v>309</c:v>
                </c:pt>
                <c:pt idx="1266" formatCode="0">
                  <c:v>308</c:v>
                </c:pt>
                <c:pt idx="1267" formatCode="0">
                  <c:v>308</c:v>
                </c:pt>
                <c:pt idx="1268" formatCode="0">
                  <c:v>308</c:v>
                </c:pt>
                <c:pt idx="1269" formatCode="0">
                  <c:v>308</c:v>
                </c:pt>
                <c:pt idx="1270" formatCode="0">
                  <c:v>308</c:v>
                </c:pt>
                <c:pt idx="1271" formatCode="0">
                  <c:v>308</c:v>
                </c:pt>
                <c:pt idx="1272" formatCode="0">
                  <c:v>308</c:v>
                </c:pt>
                <c:pt idx="1273" formatCode="0">
                  <c:v>308</c:v>
                </c:pt>
                <c:pt idx="1274" formatCode="0">
                  <c:v>308</c:v>
                </c:pt>
                <c:pt idx="1275" formatCode="0">
                  <c:v>308</c:v>
                </c:pt>
                <c:pt idx="1276" formatCode="0">
                  <c:v>308</c:v>
                </c:pt>
                <c:pt idx="1277" formatCode="0">
                  <c:v>308</c:v>
                </c:pt>
                <c:pt idx="1278" formatCode="0">
                  <c:v>308</c:v>
                </c:pt>
                <c:pt idx="1279" formatCode="0">
                  <c:v>308</c:v>
                </c:pt>
                <c:pt idx="1280" formatCode="0">
                  <c:v>308</c:v>
                </c:pt>
                <c:pt idx="1281" formatCode="0">
                  <c:v>308</c:v>
                </c:pt>
                <c:pt idx="1282" formatCode="0">
                  <c:v>308</c:v>
                </c:pt>
                <c:pt idx="1283" formatCode="0">
                  <c:v>308</c:v>
                </c:pt>
                <c:pt idx="1284" formatCode="0">
                  <c:v>308</c:v>
                </c:pt>
                <c:pt idx="1285" formatCode="0">
                  <c:v>308</c:v>
                </c:pt>
                <c:pt idx="1286" formatCode="0">
                  <c:v>308</c:v>
                </c:pt>
                <c:pt idx="1287" formatCode="0">
                  <c:v>308</c:v>
                </c:pt>
                <c:pt idx="1288" formatCode="0">
                  <c:v>308</c:v>
                </c:pt>
                <c:pt idx="1289" formatCode="0">
                  <c:v>308</c:v>
                </c:pt>
                <c:pt idx="1290" formatCode="0">
                  <c:v>308</c:v>
                </c:pt>
                <c:pt idx="1291" formatCode="0">
                  <c:v>308</c:v>
                </c:pt>
                <c:pt idx="1292" formatCode="0">
                  <c:v>308</c:v>
                </c:pt>
                <c:pt idx="1293" formatCode="0">
                  <c:v>308</c:v>
                </c:pt>
                <c:pt idx="1294" formatCode="0">
                  <c:v>308</c:v>
                </c:pt>
                <c:pt idx="1295" formatCode="0">
                  <c:v>308</c:v>
                </c:pt>
                <c:pt idx="1296" formatCode="0">
                  <c:v>308</c:v>
                </c:pt>
                <c:pt idx="1297" formatCode="0">
                  <c:v>308</c:v>
                </c:pt>
                <c:pt idx="1298" formatCode="0">
                  <c:v>308</c:v>
                </c:pt>
                <c:pt idx="1299" formatCode="0">
                  <c:v>308</c:v>
                </c:pt>
                <c:pt idx="1300" formatCode="0">
                  <c:v>308</c:v>
                </c:pt>
                <c:pt idx="1301" formatCode="0">
                  <c:v>308</c:v>
                </c:pt>
                <c:pt idx="1302" formatCode="0">
                  <c:v>308</c:v>
                </c:pt>
                <c:pt idx="1303" formatCode="0">
                  <c:v>308</c:v>
                </c:pt>
                <c:pt idx="1304" formatCode="0">
                  <c:v>308</c:v>
                </c:pt>
                <c:pt idx="1305" formatCode="0">
                  <c:v>308</c:v>
                </c:pt>
                <c:pt idx="1306" formatCode="0">
                  <c:v>307.5</c:v>
                </c:pt>
                <c:pt idx="1307" formatCode="0">
                  <c:v>308</c:v>
                </c:pt>
                <c:pt idx="1308" formatCode="0">
                  <c:v>308</c:v>
                </c:pt>
                <c:pt idx="1309" formatCode="0">
                  <c:v>308</c:v>
                </c:pt>
                <c:pt idx="1310" formatCode="0">
                  <c:v>308</c:v>
                </c:pt>
                <c:pt idx="1311" formatCode="0">
                  <c:v>308</c:v>
                </c:pt>
                <c:pt idx="1312" formatCode="0">
                  <c:v>308</c:v>
                </c:pt>
                <c:pt idx="1313" formatCode="0">
                  <c:v>308</c:v>
                </c:pt>
                <c:pt idx="1314" formatCode="0">
                  <c:v>308</c:v>
                </c:pt>
                <c:pt idx="1315" formatCode="0">
                  <c:v>309.3</c:v>
                </c:pt>
                <c:pt idx="1316" formatCode="0">
                  <c:v>308.3</c:v>
                </c:pt>
                <c:pt idx="1317" formatCode="0">
                  <c:v>305.60000000000002</c:v>
                </c:pt>
                <c:pt idx="1318" formatCode="0">
                  <c:v>305</c:v>
                </c:pt>
                <c:pt idx="1319" formatCode="0">
                  <c:v>305</c:v>
                </c:pt>
                <c:pt idx="1320" formatCode="0">
                  <c:v>305</c:v>
                </c:pt>
                <c:pt idx="1321" formatCode="0">
                  <c:v>305</c:v>
                </c:pt>
                <c:pt idx="1322" formatCode="0">
                  <c:v>305</c:v>
                </c:pt>
                <c:pt idx="1323" formatCode="0">
                  <c:v>305</c:v>
                </c:pt>
                <c:pt idx="1324" formatCode="0">
                  <c:v>305.2</c:v>
                </c:pt>
                <c:pt idx="1325" formatCode="0">
                  <c:v>309.39999999999998</c:v>
                </c:pt>
                <c:pt idx="1326" formatCode="0">
                  <c:v>315</c:v>
                </c:pt>
                <c:pt idx="1327" formatCode="0">
                  <c:v>315</c:v>
                </c:pt>
                <c:pt idx="1328" formatCode="0">
                  <c:v>315</c:v>
                </c:pt>
                <c:pt idx="1329" formatCode="0">
                  <c:v>315</c:v>
                </c:pt>
                <c:pt idx="1330" formatCode="0">
                  <c:v>315</c:v>
                </c:pt>
                <c:pt idx="1331" formatCode="0">
                  <c:v>315</c:v>
                </c:pt>
                <c:pt idx="1332" formatCode="0">
                  <c:v>315</c:v>
                </c:pt>
                <c:pt idx="1333" formatCode="0">
                  <c:v>315</c:v>
                </c:pt>
                <c:pt idx="1334" formatCode="0">
                  <c:v>308.39999999999998</c:v>
                </c:pt>
                <c:pt idx="1335" formatCode="0">
                  <c:v>305</c:v>
                </c:pt>
                <c:pt idx="1336" formatCode="0">
                  <c:v>305</c:v>
                </c:pt>
                <c:pt idx="1337" formatCode="0">
                  <c:v>305.39999999999998</c:v>
                </c:pt>
                <c:pt idx="1338" formatCode="0">
                  <c:v>310</c:v>
                </c:pt>
                <c:pt idx="1339" formatCode="0">
                  <c:v>310</c:v>
                </c:pt>
                <c:pt idx="1340" formatCode="0">
                  <c:v>312.3</c:v>
                </c:pt>
                <c:pt idx="1341" formatCode="0">
                  <c:v>312</c:v>
                </c:pt>
                <c:pt idx="1342" formatCode="0">
                  <c:v>312</c:v>
                </c:pt>
                <c:pt idx="1343" formatCode="0">
                  <c:v>312</c:v>
                </c:pt>
                <c:pt idx="1344" formatCode="0">
                  <c:v>312</c:v>
                </c:pt>
                <c:pt idx="1345" formatCode="0">
                  <c:v>312</c:v>
                </c:pt>
                <c:pt idx="1346" formatCode="0">
                  <c:v>312</c:v>
                </c:pt>
                <c:pt idx="1347" formatCode="0">
                  <c:v>312</c:v>
                </c:pt>
                <c:pt idx="1348" formatCode="0">
                  <c:v>312</c:v>
                </c:pt>
                <c:pt idx="1349" formatCode="0">
                  <c:v>312</c:v>
                </c:pt>
                <c:pt idx="1350" formatCode="0">
                  <c:v>312</c:v>
                </c:pt>
                <c:pt idx="1351" formatCode="0">
                  <c:v>312</c:v>
                </c:pt>
                <c:pt idx="1352" formatCode="0">
                  <c:v>312</c:v>
                </c:pt>
                <c:pt idx="1353" formatCode="0">
                  <c:v>312</c:v>
                </c:pt>
                <c:pt idx="1354" formatCode="0">
                  <c:v>312</c:v>
                </c:pt>
                <c:pt idx="1355" formatCode="0">
                  <c:v>310.7</c:v>
                </c:pt>
                <c:pt idx="1356" formatCode="0">
                  <c:v>310</c:v>
                </c:pt>
                <c:pt idx="1357" formatCode="0">
                  <c:v>310</c:v>
                </c:pt>
                <c:pt idx="1358" formatCode="0">
                  <c:v>310</c:v>
                </c:pt>
                <c:pt idx="1359" formatCode="0">
                  <c:v>310</c:v>
                </c:pt>
                <c:pt idx="1360" formatCode="0">
                  <c:v>310</c:v>
                </c:pt>
                <c:pt idx="1361" formatCode="0">
                  <c:v>310</c:v>
                </c:pt>
                <c:pt idx="1362" formatCode="0">
                  <c:v>310</c:v>
                </c:pt>
                <c:pt idx="1363" formatCode="0">
                  <c:v>310</c:v>
                </c:pt>
                <c:pt idx="1364" formatCode="0">
                  <c:v>310</c:v>
                </c:pt>
                <c:pt idx="1365" formatCode="0">
                  <c:v>310</c:v>
                </c:pt>
                <c:pt idx="1366" formatCode="0">
                  <c:v>310</c:v>
                </c:pt>
                <c:pt idx="1367" formatCode="0">
                  <c:v>310</c:v>
                </c:pt>
                <c:pt idx="1368" formatCode="0">
                  <c:v>310</c:v>
                </c:pt>
                <c:pt idx="1369" formatCode="0">
                  <c:v>308.39999999999998</c:v>
                </c:pt>
                <c:pt idx="1370" formatCode="0">
                  <c:v>308</c:v>
                </c:pt>
                <c:pt idx="1371" formatCode="0">
                  <c:v>308</c:v>
                </c:pt>
                <c:pt idx="1372" formatCode="0">
                  <c:v>308</c:v>
                </c:pt>
                <c:pt idx="1373" formatCode="0">
                  <c:v>308</c:v>
                </c:pt>
                <c:pt idx="1374" formatCode="0">
                  <c:v>308</c:v>
                </c:pt>
                <c:pt idx="1375" formatCode="0">
                  <c:v>308</c:v>
                </c:pt>
                <c:pt idx="1376" formatCode="0">
                  <c:v>308</c:v>
                </c:pt>
                <c:pt idx="1377" formatCode="0">
                  <c:v>308</c:v>
                </c:pt>
                <c:pt idx="1378" formatCode="0">
                  <c:v>308</c:v>
                </c:pt>
                <c:pt idx="1379" formatCode="0">
                  <c:v>308</c:v>
                </c:pt>
                <c:pt idx="1380" formatCode="0">
                  <c:v>308</c:v>
                </c:pt>
                <c:pt idx="1381" formatCode="0">
                  <c:v>308</c:v>
                </c:pt>
                <c:pt idx="1382" formatCode="0">
                  <c:v>308</c:v>
                </c:pt>
                <c:pt idx="1383" formatCode="0">
                  <c:v>308</c:v>
                </c:pt>
                <c:pt idx="1384" formatCode="0">
                  <c:v>308</c:v>
                </c:pt>
                <c:pt idx="1385" formatCode="0">
                  <c:v>308</c:v>
                </c:pt>
                <c:pt idx="1386" formatCode="0">
                  <c:v>308</c:v>
                </c:pt>
                <c:pt idx="1387" formatCode="0">
                  <c:v>308</c:v>
                </c:pt>
                <c:pt idx="1388" formatCode="0">
                  <c:v>308</c:v>
                </c:pt>
                <c:pt idx="1389" formatCode="0">
                  <c:v>308</c:v>
                </c:pt>
                <c:pt idx="1390" formatCode="0">
                  <c:v>308</c:v>
                </c:pt>
                <c:pt idx="1391" formatCode="0">
                  <c:v>308</c:v>
                </c:pt>
                <c:pt idx="1392" formatCode="0">
                  <c:v>308</c:v>
                </c:pt>
                <c:pt idx="1393" formatCode="0">
                  <c:v>308</c:v>
                </c:pt>
                <c:pt idx="1394" formatCode="0">
                  <c:v>308</c:v>
                </c:pt>
                <c:pt idx="1395" formatCode="0">
                  <c:v>308</c:v>
                </c:pt>
                <c:pt idx="1396" formatCode="0">
                  <c:v>308</c:v>
                </c:pt>
                <c:pt idx="1397" formatCode="0">
                  <c:v>308</c:v>
                </c:pt>
                <c:pt idx="1398" formatCode="0">
                  <c:v>308</c:v>
                </c:pt>
                <c:pt idx="1399" formatCode="0">
                  <c:v>308</c:v>
                </c:pt>
                <c:pt idx="1400" formatCode="0">
                  <c:v>308</c:v>
                </c:pt>
                <c:pt idx="1401" formatCode="0">
                  <c:v>308</c:v>
                </c:pt>
                <c:pt idx="1402" formatCode="0">
                  <c:v>308</c:v>
                </c:pt>
                <c:pt idx="1403" formatCode="0">
                  <c:v>308</c:v>
                </c:pt>
                <c:pt idx="1404" formatCode="0">
                  <c:v>308</c:v>
                </c:pt>
                <c:pt idx="1405" formatCode="0">
                  <c:v>308</c:v>
                </c:pt>
                <c:pt idx="1406" formatCode="0">
                  <c:v>308</c:v>
                </c:pt>
                <c:pt idx="1407" formatCode="0">
                  <c:v>308</c:v>
                </c:pt>
                <c:pt idx="1408" formatCode="0">
                  <c:v>308</c:v>
                </c:pt>
                <c:pt idx="1409" formatCode="0">
                  <c:v>308</c:v>
                </c:pt>
                <c:pt idx="1410" formatCode="0">
                  <c:v>308</c:v>
                </c:pt>
                <c:pt idx="1411" formatCode="0">
                  <c:v>306.60000000000002</c:v>
                </c:pt>
                <c:pt idx="1412" formatCode="0">
                  <c:v>305.7</c:v>
                </c:pt>
                <c:pt idx="1413" formatCode="0">
                  <c:v>305</c:v>
                </c:pt>
                <c:pt idx="1414" formatCode="0">
                  <c:v>305</c:v>
                </c:pt>
                <c:pt idx="1415" formatCode="0">
                  <c:v>304.89999999999998</c:v>
                </c:pt>
                <c:pt idx="1416" formatCode="0">
                  <c:v>304.8</c:v>
                </c:pt>
                <c:pt idx="1417" formatCode="0">
                  <c:v>305</c:v>
                </c:pt>
                <c:pt idx="1418" formatCode="0">
                  <c:v>305</c:v>
                </c:pt>
                <c:pt idx="1419" formatCode="0">
                  <c:v>303.7</c:v>
                </c:pt>
                <c:pt idx="1420" formatCode="0">
                  <c:v>304.39999999999998</c:v>
                </c:pt>
                <c:pt idx="1421" formatCode="0">
                  <c:v>305</c:v>
                </c:pt>
                <c:pt idx="1422" formatCode="0">
                  <c:v>305</c:v>
                </c:pt>
                <c:pt idx="1423" formatCode="0">
                  <c:v>305.3</c:v>
                </c:pt>
                <c:pt idx="1424" formatCode="0">
                  <c:v>306.10000000000002</c:v>
                </c:pt>
                <c:pt idx="1425" formatCode="0">
                  <c:v>305.3</c:v>
                </c:pt>
                <c:pt idx="1426" formatCode="0">
                  <c:v>305.3</c:v>
                </c:pt>
                <c:pt idx="1427" formatCode="0">
                  <c:v>305.89999999999998</c:v>
                </c:pt>
                <c:pt idx="1428" formatCode="0">
                  <c:v>307.7</c:v>
                </c:pt>
                <c:pt idx="1429" formatCode="0">
                  <c:v>305.60000000000002</c:v>
                </c:pt>
                <c:pt idx="1430" formatCode="0">
                  <c:v>305</c:v>
                </c:pt>
                <c:pt idx="1431" formatCode="0">
                  <c:v>306.5</c:v>
                </c:pt>
                <c:pt idx="1432" formatCode="0">
                  <c:v>305.2</c:v>
                </c:pt>
                <c:pt idx="1433" formatCode="0">
                  <c:v>305.2</c:v>
                </c:pt>
                <c:pt idx="1434" formatCode="0">
                  <c:v>304.5</c:v>
                </c:pt>
                <c:pt idx="1435" formatCode="0">
                  <c:v>304.89999999999998</c:v>
                </c:pt>
                <c:pt idx="1436" formatCode="0">
                  <c:v>307.39999999999998</c:v>
                </c:pt>
                <c:pt idx="1437" formatCode="0">
                  <c:v>308</c:v>
                </c:pt>
                <c:pt idx="1438" formatCode="0">
                  <c:v>308</c:v>
                </c:pt>
                <c:pt idx="1439" formatCode="0">
                  <c:v>307.8</c:v>
                </c:pt>
                <c:pt idx="1440" formatCode="0">
                  <c:v>306</c:v>
                </c:pt>
                <c:pt idx="1441" formatCode="0">
                  <c:v>306</c:v>
                </c:pt>
                <c:pt idx="1442" formatCode="0">
                  <c:v>306</c:v>
                </c:pt>
                <c:pt idx="1443" formatCode="0">
                  <c:v>306</c:v>
                </c:pt>
                <c:pt idx="1444" formatCode="0">
                  <c:v>306</c:v>
                </c:pt>
                <c:pt idx="1445" formatCode="0">
                  <c:v>306.8</c:v>
                </c:pt>
                <c:pt idx="1446" formatCode="0">
                  <c:v>307</c:v>
                </c:pt>
                <c:pt idx="1447" formatCode="0">
                  <c:v>307</c:v>
                </c:pt>
                <c:pt idx="1448" formatCode="0">
                  <c:v>307</c:v>
                </c:pt>
                <c:pt idx="1449" formatCode="0">
                  <c:v>307</c:v>
                </c:pt>
                <c:pt idx="1450" formatCode="0">
                  <c:v>307</c:v>
                </c:pt>
                <c:pt idx="1451" formatCode="0">
                  <c:v>307</c:v>
                </c:pt>
                <c:pt idx="1452" formatCode="0">
                  <c:v>307</c:v>
                </c:pt>
                <c:pt idx="1453" formatCode="0">
                  <c:v>306.3</c:v>
                </c:pt>
                <c:pt idx="1454" formatCode="0">
                  <c:v>305</c:v>
                </c:pt>
                <c:pt idx="1455" formatCode="0">
                  <c:v>305</c:v>
                </c:pt>
                <c:pt idx="1456" formatCode="0">
                  <c:v>297.89999999999998</c:v>
                </c:pt>
                <c:pt idx="1457" formatCode="0">
                  <c:v>278.10000000000002</c:v>
                </c:pt>
                <c:pt idx="1458" formatCode="0">
                  <c:v>305</c:v>
                </c:pt>
                <c:pt idx="1459" formatCode="0">
                  <c:v>305</c:v>
                </c:pt>
                <c:pt idx="1460" formatCode="0">
                  <c:v>305</c:v>
                </c:pt>
                <c:pt idx="1461" formatCode="0">
                  <c:v>305</c:v>
                </c:pt>
                <c:pt idx="1462" formatCode="0">
                  <c:v>305</c:v>
                </c:pt>
                <c:pt idx="1463" formatCode="0">
                  <c:v>305</c:v>
                </c:pt>
                <c:pt idx="1464" formatCode="0">
                  <c:v>305</c:v>
                </c:pt>
                <c:pt idx="1465" formatCode="0">
                  <c:v>305</c:v>
                </c:pt>
                <c:pt idx="1466" formatCode="0">
                  <c:v>305</c:v>
                </c:pt>
                <c:pt idx="1467" formatCode="0">
                  <c:v>305</c:v>
                </c:pt>
                <c:pt idx="1468" formatCode="0">
                  <c:v>305</c:v>
                </c:pt>
                <c:pt idx="1469" formatCode="0">
                  <c:v>305</c:v>
                </c:pt>
                <c:pt idx="1470" formatCode="0">
                  <c:v>305</c:v>
                </c:pt>
                <c:pt idx="1471" formatCode="0">
                  <c:v>305</c:v>
                </c:pt>
                <c:pt idx="1472" formatCode="0">
                  <c:v>305</c:v>
                </c:pt>
                <c:pt idx="1473" formatCode="0">
                  <c:v>305</c:v>
                </c:pt>
                <c:pt idx="1474" formatCode="0">
                  <c:v>305</c:v>
                </c:pt>
                <c:pt idx="1475" formatCode="0">
                  <c:v>305</c:v>
                </c:pt>
                <c:pt idx="1476" formatCode="0">
                  <c:v>305</c:v>
                </c:pt>
                <c:pt idx="1477" formatCode="0">
                  <c:v>304.89999999999998</c:v>
                </c:pt>
                <c:pt idx="1478" formatCode="0">
                  <c:v>302.89999999999998</c:v>
                </c:pt>
                <c:pt idx="1479" formatCode="0">
                  <c:v>302.7</c:v>
                </c:pt>
                <c:pt idx="1480" formatCode="0">
                  <c:v>303</c:v>
                </c:pt>
                <c:pt idx="1481" formatCode="0">
                  <c:v>303</c:v>
                </c:pt>
                <c:pt idx="1482" formatCode="0">
                  <c:v>303</c:v>
                </c:pt>
                <c:pt idx="1483" formatCode="0">
                  <c:v>303</c:v>
                </c:pt>
                <c:pt idx="1484" formatCode="0">
                  <c:v>303</c:v>
                </c:pt>
                <c:pt idx="1485" formatCode="0">
                  <c:v>303</c:v>
                </c:pt>
                <c:pt idx="1486" formatCode="0">
                  <c:v>303</c:v>
                </c:pt>
                <c:pt idx="1487" formatCode="0">
                  <c:v>303</c:v>
                </c:pt>
                <c:pt idx="1488" formatCode="0">
                  <c:v>303</c:v>
                </c:pt>
                <c:pt idx="1489" formatCode="0">
                  <c:v>303</c:v>
                </c:pt>
                <c:pt idx="1490" formatCode="0">
                  <c:v>303</c:v>
                </c:pt>
                <c:pt idx="1491" formatCode="0">
                  <c:v>303</c:v>
                </c:pt>
                <c:pt idx="1492" formatCode="0">
                  <c:v>303</c:v>
                </c:pt>
                <c:pt idx="1493" formatCode="0">
                  <c:v>303</c:v>
                </c:pt>
                <c:pt idx="1494" formatCode="0">
                  <c:v>303</c:v>
                </c:pt>
                <c:pt idx="1495" formatCode="0">
                  <c:v>303</c:v>
                </c:pt>
                <c:pt idx="1496" formatCode="0">
                  <c:v>303</c:v>
                </c:pt>
                <c:pt idx="1497" formatCode="0">
                  <c:v>303</c:v>
                </c:pt>
                <c:pt idx="1498" formatCode="0">
                  <c:v>303</c:v>
                </c:pt>
                <c:pt idx="1499" formatCode="0">
                  <c:v>303</c:v>
                </c:pt>
                <c:pt idx="1500" formatCode="0">
                  <c:v>303</c:v>
                </c:pt>
                <c:pt idx="1501" formatCode="0">
                  <c:v>303</c:v>
                </c:pt>
                <c:pt idx="1502" formatCode="0">
                  <c:v>303</c:v>
                </c:pt>
                <c:pt idx="1503" formatCode="0">
                  <c:v>303</c:v>
                </c:pt>
                <c:pt idx="1504" formatCode="0">
                  <c:v>303</c:v>
                </c:pt>
                <c:pt idx="1505" formatCode="0">
                  <c:v>303</c:v>
                </c:pt>
                <c:pt idx="1506" formatCode="0">
                  <c:v>303</c:v>
                </c:pt>
                <c:pt idx="1507" formatCode="0">
                  <c:v>303</c:v>
                </c:pt>
                <c:pt idx="1508" formatCode="0">
                  <c:v>303</c:v>
                </c:pt>
                <c:pt idx="1509" formatCode="0">
                  <c:v>302.39999999999998</c:v>
                </c:pt>
                <c:pt idx="1510" formatCode="0">
                  <c:v>302.60000000000002</c:v>
                </c:pt>
                <c:pt idx="1511" formatCode="0">
                  <c:v>303</c:v>
                </c:pt>
                <c:pt idx="1512" formatCode="0">
                  <c:v>303</c:v>
                </c:pt>
                <c:pt idx="1513" formatCode="0">
                  <c:v>303</c:v>
                </c:pt>
                <c:pt idx="1514" formatCode="0">
                  <c:v>304.60000000000002</c:v>
                </c:pt>
                <c:pt idx="1515" formatCode="0">
                  <c:v>306.39999999999998</c:v>
                </c:pt>
                <c:pt idx="1516" formatCode="0">
                  <c:v>305.39999999999998</c:v>
                </c:pt>
                <c:pt idx="1517" formatCode="0">
                  <c:v>307.7</c:v>
                </c:pt>
                <c:pt idx="1518" formatCode="0">
                  <c:v>306.7</c:v>
                </c:pt>
                <c:pt idx="1519" formatCode="0">
                  <c:v>309.10000000000002</c:v>
                </c:pt>
                <c:pt idx="1520" formatCode="0">
                  <c:v>310</c:v>
                </c:pt>
                <c:pt idx="1521" formatCode="0">
                  <c:v>310</c:v>
                </c:pt>
                <c:pt idx="1522" formatCode="0">
                  <c:v>310</c:v>
                </c:pt>
                <c:pt idx="1523" formatCode="0">
                  <c:v>310</c:v>
                </c:pt>
                <c:pt idx="1524" formatCode="0">
                  <c:v>310</c:v>
                </c:pt>
                <c:pt idx="1525" formatCode="0">
                  <c:v>310</c:v>
                </c:pt>
                <c:pt idx="1526" formatCode="0">
                  <c:v>307.10000000000002</c:v>
                </c:pt>
                <c:pt idx="1527" formatCode="0">
                  <c:v>306.10000000000002</c:v>
                </c:pt>
                <c:pt idx="1528" formatCode="0">
                  <c:v>314.7</c:v>
                </c:pt>
                <c:pt idx="1529" formatCode="0">
                  <c:v>318</c:v>
                </c:pt>
                <c:pt idx="1530" formatCode="0">
                  <c:v>318</c:v>
                </c:pt>
                <c:pt idx="1531" formatCode="0">
                  <c:v>318</c:v>
                </c:pt>
                <c:pt idx="1532" formatCode="0">
                  <c:v>318</c:v>
                </c:pt>
                <c:pt idx="1533" formatCode="0">
                  <c:v>318</c:v>
                </c:pt>
                <c:pt idx="1534" formatCode="0">
                  <c:v>318</c:v>
                </c:pt>
                <c:pt idx="1535" formatCode="0">
                  <c:v>318</c:v>
                </c:pt>
                <c:pt idx="1536" formatCode="0">
                  <c:v>318</c:v>
                </c:pt>
                <c:pt idx="1537" formatCode="0">
                  <c:v>318</c:v>
                </c:pt>
                <c:pt idx="1538" formatCode="0">
                  <c:v>318</c:v>
                </c:pt>
                <c:pt idx="1539" formatCode="0">
                  <c:v>318</c:v>
                </c:pt>
                <c:pt idx="1540" formatCode="0">
                  <c:v>318</c:v>
                </c:pt>
                <c:pt idx="1541" formatCode="0">
                  <c:v>318</c:v>
                </c:pt>
                <c:pt idx="1542" formatCode="0">
                  <c:v>318</c:v>
                </c:pt>
                <c:pt idx="1543" formatCode="0">
                  <c:v>318</c:v>
                </c:pt>
                <c:pt idx="1544" formatCode="0">
                  <c:v>318</c:v>
                </c:pt>
                <c:pt idx="1545" formatCode="0">
                  <c:v>318</c:v>
                </c:pt>
                <c:pt idx="1546" formatCode="0">
                  <c:v>318</c:v>
                </c:pt>
                <c:pt idx="1547" formatCode="0">
                  <c:v>318</c:v>
                </c:pt>
                <c:pt idx="1548" formatCode="0">
                  <c:v>318</c:v>
                </c:pt>
                <c:pt idx="1549" formatCode="0">
                  <c:v>318</c:v>
                </c:pt>
                <c:pt idx="1550" formatCode="0">
                  <c:v>318</c:v>
                </c:pt>
                <c:pt idx="1551" formatCode="0">
                  <c:v>318</c:v>
                </c:pt>
                <c:pt idx="1552" formatCode="0">
                  <c:v>318</c:v>
                </c:pt>
                <c:pt idx="1553" formatCode="0">
                  <c:v>318</c:v>
                </c:pt>
                <c:pt idx="1554" formatCode="0">
                  <c:v>318</c:v>
                </c:pt>
                <c:pt idx="1555" formatCode="0">
                  <c:v>318</c:v>
                </c:pt>
                <c:pt idx="1556" formatCode="0">
                  <c:v>318</c:v>
                </c:pt>
                <c:pt idx="1557" formatCode="0">
                  <c:v>318</c:v>
                </c:pt>
                <c:pt idx="1558" formatCode="0">
                  <c:v>318</c:v>
                </c:pt>
                <c:pt idx="1559" formatCode="0">
                  <c:v>318</c:v>
                </c:pt>
                <c:pt idx="1560" formatCode="0">
                  <c:v>318</c:v>
                </c:pt>
                <c:pt idx="1561" formatCode="0">
                  <c:v>316.39999999999998</c:v>
                </c:pt>
                <c:pt idx="1562" formatCode="0">
                  <c:v>265.89999999999998</c:v>
                </c:pt>
                <c:pt idx="1563" formatCode="0">
                  <c:v>315</c:v>
                </c:pt>
                <c:pt idx="1564" formatCode="0">
                  <c:v>315</c:v>
                </c:pt>
                <c:pt idx="1565" formatCode="0">
                  <c:v>315</c:v>
                </c:pt>
                <c:pt idx="1566" formatCode="0">
                  <c:v>315</c:v>
                </c:pt>
                <c:pt idx="1567" formatCode="0">
                  <c:v>316.39999999999998</c:v>
                </c:pt>
                <c:pt idx="1568" formatCode="0">
                  <c:v>268.60000000000002</c:v>
                </c:pt>
                <c:pt idx="1569" formatCode="0">
                  <c:v>314.7</c:v>
                </c:pt>
                <c:pt idx="1570" formatCode="0">
                  <c:v>315</c:v>
                </c:pt>
                <c:pt idx="1571" formatCode="0">
                  <c:v>315</c:v>
                </c:pt>
                <c:pt idx="1572" formatCode="0">
                  <c:v>315</c:v>
                </c:pt>
                <c:pt idx="1573" formatCode="0">
                  <c:v>315</c:v>
                </c:pt>
                <c:pt idx="1574" formatCode="0">
                  <c:v>315</c:v>
                </c:pt>
                <c:pt idx="1575" formatCode="0">
                  <c:v>315</c:v>
                </c:pt>
                <c:pt idx="1576" formatCode="0">
                  <c:v>315</c:v>
                </c:pt>
                <c:pt idx="1577" formatCode="0">
                  <c:v>315</c:v>
                </c:pt>
                <c:pt idx="1578" formatCode="0">
                  <c:v>315</c:v>
                </c:pt>
                <c:pt idx="1579" formatCode="0">
                  <c:v>315</c:v>
                </c:pt>
                <c:pt idx="1580" formatCode="0">
                  <c:v>315</c:v>
                </c:pt>
                <c:pt idx="1581" formatCode="0">
                  <c:v>315</c:v>
                </c:pt>
                <c:pt idx="1582" formatCode="0">
                  <c:v>315</c:v>
                </c:pt>
                <c:pt idx="1583" formatCode="0">
                  <c:v>315</c:v>
                </c:pt>
                <c:pt idx="1584" formatCode="0">
                  <c:v>315</c:v>
                </c:pt>
                <c:pt idx="1585" formatCode="0">
                  <c:v>315</c:v>
                </c:pt>
                <c:pt idx="1586" formatCode="0">
                  <c:v>304</c:v>
                </c:pt>
                <c:pt idx="1587" formatCode="0">
                  <c:v>304</c:v>
                </c:pt>
                <c:pt idx="1588" formatCode="0">
                  <c:v>304</c:v>
                </c:pt>
                <c:pt idx="1589" formatCode="0">
                  <c:v>304</c:v>
                </c:pt>
                <c:pt idx="1590" formatCode="0">
                  <c:v>304</c:v>
                </c:pt>
                <c:pt idx="1591" formatCode="0">
                  <c:v>263.60000000000002</c:v>
                </c:pt>
                <c:pt idx="1592" formatCode="0">
                  <c:v>279.60000000000002</c:v>
                </c:pt>
                <c:pt idx="1593" formatCode="0">
                  <c:v>315</c:v>
                </c:pt>
                <c:pt idx="1594" formatCode="0">
                  <c:v>315</c:v>
                </c:pt>
                <c:pt idx="1595" formatCode="0">
                  <c:v>315</c:v>
                </c:pt>
                <c:pt idx="1596" formatCode="0">
                  <c:v>315</c:v>
                </c:pt>
                <c:pt idx="1597" formatCode="0">
                  <c:v>315</c:v>
                </c:pt>
                <c:pt idx="1598" formatCode="0">
                  <c:v>315</c:v>
                </c:pt>
                <c:pt idx="1599" formatCode="0">
                  <c:v>315</c:v>
                </c:pt>
                <c:pt idx="1600" formatCode="0">
                  <c:v>315</c:v>
                </c:pt>
                <c:pt idx="1601" formatCode="0">
                  <c:v>315</c:v>
                </c:pt>
                <c:pt idx="1602" formatCode="0">
                  <c:v>315</c:v>
                </c:pt>
                <c:pt idx="1603" formatCode="0">
                  <c:v>315</c:v>
                </c:pt>
                <c:pt idx="1604" formatCode="0">
                  <c:v>313</c:v>
                </c:pt>
                <c:pt idx="1605" formatCode="0">
                  <c:v>268.5</c:v>
                </c:pt>
                <c:pt idx="1606" formatCode="0">
                  <c:v>313.8</c:v>
                </c:pt>
                <c:pt idx="1607" formatCode="0">
                  <c:v>312.60000000000002</c:v>
                </c:pt>
                <c:pt idx="1608" formatCode="0">
                  <c:v>310</c:v>
                </c:pt>
                <c:pt idx="1609" formatCode="0">
                  <c:v>310</c:v>
                </c:pt>
                <c:pt idx="1610" formatCode="0">
                  <c:v>261.89999999999998</c:v>
                </c:pt>
                <c:pt idx="1611" formatCode="0">
                  <c:v>291.60000000000002</c:v>
                </c:pt>
                <c:pt idx="1612" formatCode="0">
                  <c:v>314.89999999999998</c:v>
                </c:pt>
                <c:pt idx="1613" formatCode="0">
                  <c:v>311.7</c:v>
                </c:pt>
                <c:pt idx="1614" formatCode="0">
                  <c:v>314.60000000000002</c:v>
                </c:pt>
                <c:pt idx="1615" formatCode="0">
                  <c:v>315</c:v>
                </c:pt>
                <c:pt idx="1616" formatCode="0">
                  <c:v>315</c:v>
                </c:pt>
                <c:pt idx="1617" formatCode="0">
                  <c:v>315</c:v>
                </c:pt>
                <c:pt idx="1618" formatCode="0">
                  <c:v>315</c:v>
                </c:pt>
                <c:pt idx="1619" formatCode="0">
                  <c:v>315</c:v>
                </c:pt>
                <c:pt idx="1620" formatCode="0">
                  <c:v>315</c:v>
                </c:pt>
                <c:pt idx="1621" formatCode="0">
                  <c:v>315</c:v>
                </c:pt>
                <c:pt idx="1622" formatCode="0">
                  <c:v>315</c:v>
                </c:pt>
                <c:pt idx="1623" formatCode="0">
                  <c:v>315</c:v>
                </c:pt>
                <c:pt idx="1624" formatCode="0">
                  <c:v>315</c:v>
                </c:pt>
                <c:pt idx="1625" formatCode="0">
                  <c:v>315</c:v>
                </c:pt>
                <c:pt idx="1626" formatCode="0">
                  <c:v>315</c:v>
                </c:pt>
                <c:pt idx="1627" formatCode="0">
                  <c:v>315</c:v>
                </c:pt>
                <c:pt idx="1628" formatCode="0">
                  <c:v>315</c:v>
                </c:pt>
                <c:pt idx="1629" formatCode="0">
                  <c:v>314.60000000000002</c:v>
                </c:pt>
                <c:pt idx="1630" formatCode="0">
                  <c:v>310</c:v>
                </c:pt>
                <c:pt idx="1631" formatCode="0">
                  <c:v>310</c:v>
                </c:pt>
                <c:pt idx="1632" formatCode="0">
                  <c:v>310.2</c:v>
                </c:pt>
                <c:pt idx="1633" formatCode="0">
                  <c:v>314</c:v>
                </c:pt>
                <c:pt idx="1634" formatCode="0">
                  <c:v>314</c:v>
                </c:pt>
                <c:pt idx="1635" formatCode="0">
                  <c:v>314</c:v>
                </c:pt>
                <c:pt idx="1636" formatCode="0">
                  <c:v>314</c:v>
                </c:pt>
                <c:pt idx="1637" formatCode="0">
                  <c:v>314</c:v>
                </c:pt>
                <c:pt idx="1638" formatCode="0">
                  <c:v>314</c:v>
                </c:pt>
                <c:pt idx="1639" formatCode="0">
                  <c:v>314</c:v>
                </c:pt>
                <c:pt idx="1640" formatCode="0">
                  <c:v>314</c:v>
                </c:pt>
                <c:pt idx="1641" formatCode="0">
                  <c:v>314</c:v>
                </c:pt>
                <c:pt idx="1642" formatCode="0">
                  <c:v>314</c:v>
                </c:pt>
                <c:pt idx="1643" formatCode="0">
                  <c:v>314</c:v>
                </c:pt>
                <c:pt idx="1644" formatCode="0">
                  <c:v>314</c:v>
                </c:pt>
                <c:pt idx="1645" formatCode="0">
                  <c:v>314</c:v>
                </c:pt>
                <c:pt idx="1646" formatCode="0">
                  <c:v>314</c:v>
                </c:pt>
                <c:pt idx="1647" formatCode="0">
                  <c:v>315</c:v>
                </c:pt>
                <c:pt idx="1648" formatCode="0">
                  <c:v>315</c:v>
                </c:pt>
                <c:pt idx="1649" formatCode="0">
                  <c:v>315</c:v>
                </c:pt>
                <c:pt idx="1650" formatCode="0">
                  <c:v>315</c:v>
                </c:pt>
                <c:pt idx="1682" formatCode="0">
                  <c:v>288</c:v>
                </c:pt>
                <c:pt idx="1683" formatCode="0">
                  <c:v>315</c:v>
                </c:pt>
                <c:pt idx="1684" formatCode="0">
                  <c:v>315</c:v>
                </c:pt>
                <c:pt idx="1685" formatCode="0">
                  <c:v>307.60000000000002</c:v>
                </c:pt>
                <c:pt idx="1686" formatCode="0">
                  <c:v>299.2</c:v>
                </c:pt>
                <c:pt idx="1687" formatCode="0">
                  <c:v>305</c:v>
                </c:pt>
                <c:pt idx="1688" formatCode="0">
                  <c:v>306.2</c:v>
                </c:pt>
                <c:pt idx="1689" formatCode="0">
                  <c:v>306</c:v>
                </c:pt>
                <c:pt idx="1690" formatCode="0">
                  <c:v>307</c:v>
                </c:pt>
                <c:pt idx="1691" formatCode="0">
                  <c:v>310</c:v>
                </c:pt>
                <c:pt idx="1692" formatCode="0">
                  <c:v>310</c:v>
                </c:pt>
                <c:pt idx="1693" formatCode="0">
                  <c:v>310</c:v>
                </c:pt>
                <c:pt idx="1694" formatCode="0">
                  <c:v>310</c:v>
                </c:pt>
                <c:pt idx="1695" formatCode="0">
                  <c:v>310</c:v>
                </c:pt>
                <c:pt idx="1696" formatCode="0">
                  <c:v>309.7</c:v>
                </c:pt>
                <c:pt idx="1697" formatCode="0">
                  <c:v>305.89999999999998</c:v>
                </c:pt>
                <c:pt idx="1698" formatCode="0">
                  <c:v>305</c:v>
                </c:pt>
                <c:pt idx="1699" formatCode="0">
                  <c:v>305</c:v>
                </c:pt>
                <c:pt idx="1700" formatCode="0">
                  <c:v>305</c:v>
                </c:pt>
                <c:pt idx="1701" formatCode="0">
                  <c:v>305</c:v>
                </c:pt>
                <c:pt idx="1702" formatCode="0">
                  <c:v>305</c:v>
                </c:pt>
                <c:pt idx="1703" formatCode="0">
                  <c:v>305</c:v>
                </c:pt>
                <c:pt idx="1704" formatCode="0">
                  <c:v>305</c:v>
                </c:pt>
                <c:pt idx="1705" formatCode="0">
                  <c:v>305</c:v>
                </c:pt>
                <c:pt idx="1706" formatCode="0">
                  <c:v>306.60000000000002</c:v>
                </c:pt>
                <c:pt idx="1707" formatCode="0">
                  <c:v>308.8</c:v>
                </c:pt>
                <c:pt idx="1708" formatCode="0">
                  <c:v>306</c:v>
                </c:pt>
                <c:pt idx="1709" formatCode="0">
                  <c:v>306.39999999999998</c:v>
                </c:pt>
                <c:pt idx="1710" formatCode="0">
                  <c:v>307</c:v>
                </c:pt>
                <c:pt idx="1711" formatCode="0">
                  <c:v>306.8</c:v>
                </c:pt>
                <c:pt idx="1712" formatCode="0">
                  <c:v>305</c:v>
                </c:pt>
                <c:pt idx="1713" formatCode="0">
                  <c:v>306.10000000000002</c:v>
                </c:pt>
                <c:pt idx="1714" formatCode="0">
                  <c:v>305.89999999999998</c:v>
                </c:pt>
                <c:pt idx="1715" formatCode="0">
                  <c:v>305</c:v>
                </c:pt>
                <c:pt idx="1716" formatCode="0">
                  <c:v>305</c:v>
                </c:pt>
                <c:pt idx="1717" formatCode="0">
                  <c:v>306.60000000000002</c:v>
                </c:pt>
                <c:pt idx="1718" formatCode="0">
                  <c:v>309.2</c:v>
                </c:pt>
                <c:pt idx="1719" formatCode="0">
                  <c:v>306.3</c:v>
                </c:pt>
                <c:pt idx="1720" formatCode="0">
                  <c:v>305.5</c:v>
                </c:pt>
                <c:pt idx="1721" formatCode="0">
                  <c:v>305.39999999999998</c:v>
                </c:pt>
                <c:pt idx="1722" formatCode="0">
                  <c:v>307.39999999999998</c:v>
                </c:pt>
                <c:pt idx="1723" formatCode="0">
                  <c:v>309.39999999999998</c:v>
                </c:pt>
                <c:pt idx="1724" formatCode="0">
                  <c:v>308.7</c:v>
                </c:pt>
                <c:pt idx="1725" formatCode="0">
                  <c:v>308</c:v>
                </c:pt>
                <c:pt idx="1726" formatCode="0">
                  <c:v>308.8</c:v>
                </c:pt>
                <c:pt idx="1727" formatCode="0">
                  <c:v>309</c:v>
                </c:pt>
                <c:pt idx="1728" formatCode="0">
                  <c:v>309</c:v>
                </c:pt>
                <c:pt idx="1729" formatCode="0">
                  <c:v>307.7</c:v>
                </c:pt>
                <c:pt idx="1730" formatCode="0">
                  <c:v>306.89999999999998</c:v>
                </c:pt>
                <c:pt idx="1731" formatCode="0">
                  <c:v>307.60000000000002</c:v>
                </c:pt>
                <c:pt idx="1732" formatCode="0">
                  <c:v>309.2</c:v>
                </c:pt>
                <c:pt idx="1733" formatCode="0">
                  <c:v>309.89999999999998</c:v>
                </c:pt>
                <c:pt idx="1734" formatCode="0">
                  <c:v>308.39999999999998</c:v>
                </c:pt>
                <c:pt idx="1735" formatCode="0">
                  <c:v>308.7</c:v>
                </c:pt>
                <c:pt idx="1736" formatCode="0">
                  <c:v>310.10000000000002</c:v>
                </c:pt>
                <c:pt idx="1737" formatCode="0">
                  <c:v>311.10000000000002</c:v>
                </c:pt>
                <c:pt idx="1738" formatCode="0">
                  <c:v>290.89999999999998</c:v>
                </c:pt>
                <c:pt idx="1739" formatCode="0">
                  <c:v>308.10000000000002</c:v>
                </c:pt>
                <c:pt idx="1740" formatCode="0">
                  <c:v>306.8</c:v>
                </c:pt>
                <c:pt idx="1741" formatCode="0">
                  <c:v>307</c:v>
                </c:pt>
                <c:pt idx="1742" formatCode="0">
                  <c:v>306.89999999999998</c:v>
                </c:pt>
                <c:pt idx="1743" formatCode="0">
                  <c:v>306.60000000000002</c:v>
                </c:pt>
                <c:pt idx="1744" formatCode="0">
                  <c:v>305.39999999999998</c:v>
                </c:pt>
                <c:pt idx="1745" formatCode="0">
                  <c:v>305.10000000000002</c:v>
                </c:pt>
                <c:pt idx="1746" formatCode="0">
                  <c:v>308.5</c:v>
                </c:pt>
                <c:pt idx="1747" formatCode="0">
                  <c:v>309.10000000000002</c:v>
                </c:pt>
                <c:pt idx="1748" formatCode="0">
                  <c:v>308.7</c:v>
                </c:pt>
                <c:pt idx="1749" formatCode="0">
                  <c:v>309.10000000000002</c:v>
                </c:pt>
                <c:pt idx="1750" formatCode="0">
                  <c:v>310</c:v>
                </c:pt>
                <c:pt idx="1751" formatCode="0">
                  <c:v>310.2</c:v>
                </c:pt>
                <c:pt idx="1752" formatCode="0">
                  <c:v>314.60000000000002</c:v>
                </c:pt>
                <c:pt idx="1753" formatCode="0">
                  <c:v>315</c:v>
                </c:pt>
                <c:pt idx="1754" formatCode="0">
                  <c:v>315</c:v>
                </c:pt>
                <c:pt idx="1755" formatCode="0">
                  <c:v>314.8</c:v>
                </c:pt>
                <c:pt idx="1756" formatCode="0">
                  <c:v>308.60000000000002</c:v>
                </c:pt>
                <c:pt idx="1757" formatCode="0">
                  <c:v>309.8</c:v>
                </c:pt>
                <c:pt idx="1758" formatCode="0">
                  <c:v>309.3</c:v>
                </c:pt>
                <c:pt idx="1759" formatCode="0">
                  <c:v>308</c:v>
                </c:pt>
                <c:pt idx="1760" formatCode="0">
                  <c:v>308</c:v>
                </c:pt>
                <c:pt idx="1761" formatCode="0">
                  <c:v>308.2</c:v>
                </c:pt>
                <c:pt idx="1762" formatCode="0">
                  <c:v>310</c:v>
                </c:pt>
                <c:pt idx="1763" formatCode="0">
                  <c:v>310</c:v>
                </c:pt>
                <c:pt idx="1764" formatCode="0">
                  <c:v>310</c:v>
                </c:pt>
                <c:pt idx="1765" formatCode="0">
                  <c:v>310</c:v>
                </c:pt>
                <c:pt idx="1766" formatCode="0">
                  <c:v>309.89999999999998</c:v>
                </c:pt>
                <c:pt idx="1767" formatCode="0">
                  <c:v>309.7</c:v>
                </c:pt>
                <c:pt idx="1768" formatCode="0">
                  <c:v>310</c:v>
                </c:pt>
                <c:pt idx="1769" formatCode="0">
                  <c:v>310</c:v>
                </c:pt>
                <c:pt idx="1770" formatCode="0">
                  <c:v>310</c:v>
                </c:pt>
                <c:pt idx="1771" formatCode="0">
                  <c:v>309.3</c:v>
                </c:pt>
                <c:pt idx="1772" formatCode="0">
                  <c:v>309.89999999999998</c:v>
                </c:pt>
                <c:pt idx="1773" formatCode="0">
                  <c:v>308.5</c:v>
                </c:pt>
                <c:pt idx="1774" formatCode="0">
                  <c:v>309.39999999999998</c:v>
                </c:pt>
                <c:pt idx="1775" formatCode="0">
                  <c:v>309.10000000000002</c:v>
                </c:pt>
                <c:pt idx="1776" formatCode="0">
                  <c:v>310</c:v>
                </c:pt>
                <c:pt idx="1777" formatCode="0">
                  <c:v>310</c:v>
                </c:pt>
                <c:pt idx="1778" formatCode="0">
                  <c:v>310</c:v>
                </c:pt>
                <c:pt idx="1779" formatCode="0">
                  <c:v>310</c:v>
                </c:pt>
                <c:pt idx="1780" formatCode="0">
                  <c:v>310</c:v>
                </c:pt>
                <c:pt idx="1781" formatCode="0">
                  <c:v>310</c:v>
                </c:pt>
                <c:pt idx="1782" formatCode="0">
                  <c:v>310</c:v>
                </c:pt>
                <c:pt idx="1783" formatCode="0">
                  <c:v>310</c:v>
                </c:pt>
                <c:pt idx="1784" formatCode="0">
                  <c:v>310</c:v>
                </c:pt>
                <c:pt idx="1785" formatCode="0">
                  <c:v>310</c:v>
                </c:pt>
                <c:pt idx="1786" formatCode="0">
                  <c:v>310</c:v>
                </c:pt>
                <c:pt idx="1787" formatCode="0">
                  <c:v>310</c:v>
                </c:pt>
                <c:pt idx="1788" formatCode="0">
                  <c:v>310</c:v>
                </c:pt>
                <c:pt idx="1789" formatCode="0">
                  <c:v>310</c:v>
                </c:pt>
                <c:pt idx="1790" formatCode="0">
                  <c:v>310</c:v>
                </c:pt>
                <c:pt idx="1791" formatCode="0">
                  <c:v>310</c:v>
                </c:pt>
                <c:pt idx="1792" formatCode="0">
                  <c:v>310</c:v>
                </c:pt>
                <c:pt idx="1793" formatCode="0">
                  <c:v>310</c:v>
                </c:pt>
                <c:pt idx="1794" formatCode="0">
                  <c:v>310</c:v>
                </c:pt>
                <c:pt idx="1795" formatCode="0">
                  <c:v>310</c:v>
                </c:pt>
                <c:pt idx="1796" formatCode="0">
                  <c:v>310</c:v>
                </c:pt>
                <c:pt idx="1797" formatCode="0">
                  <c:v>310</c:v>
                </c:pt>
                <c:pt idx="1798" formatCode="0">
                  <c:v>310</c:v>
                </c:pt>
                <c:pt idx="1799" formatCode="0">
                  <c:v>310</c:v>
                </c:pt>
                <c:pt idx="1800" formatCode="0">
                  <c:v>310</c:v>
                </c:pt>
                <c:pt idx="1801" formatCode="0">
                  <c:v>310</c:v>
                </c:pt>
                <c:pt idx="1802" formatCode="0">
                  <c:v>310</c:v>
                </c:pt>
                <c:pt idx="1803" formatCode="0">
                  <c:v>310</c:v>
                </c:pt>
                <c:pt idx="1804" formatCode="0">
                  <c:v>310</c:v>
                </c:pt>
                <c:pt idx="1805" formatCode="0">
                  <c:v>310</c:v>
                </c:pt>
                <c:pt idx="1806" formatCode="0">
                  <c:v>310.39999999999998</c:v>
                </c:pt>
                <c:pt idx="1807" formatCode="0">
                  <c:v>308.60000000000002</c:v>
                </c:pt>
                <c:pt idx="1808" formatCode="0">
                  <c:v>307.10000000000002</c:v>
                </c:pt>
                <c:pt idx="1809" formatCode="0">
                  <c:v>307.3</c:v>
                </c:pt>
                <c:pt idx="1810" formatCode="0">
                  <c:v>310</c:v>
                </c:pt>
                <c:pt idx="1811" formatCode="0">
                  <c:v>309.89999999999998</c:v>
                </c:pt>
                <c:pt idx="1812" formatCode="0">
                  <c:v>312</c:v>
                </c:pt>
                <c:pt idx="1813" formatCode="0">
                  <c:v>310.39999999999998</c:v>
                </c:pt>
                <c:pt idx="1814" formatCode="0">
                  <c:v>310.10000000000002</c:v>
                </c:pt>
                <c:pt idx="1815" formatCode="0">
                  <c:v>311.39999999999998</c:v>
                </c:pt>
                <c:pt idx="1816" formatCode="0">
                  <c:v>310</c:v>
                </c:pt>
                <c:pt idx="1817" formatCode="0">
                  <c:v>314.60000000000002</c:v>
                </c:pt>
                <c:pt idx="1818" formatCode="0">
                  <c:v>320</c:v>
                </c:pt>
                <c:pt idx="1819" formatCode="0">
                  <c:v>317.3</c:v>
                </c:pt>
                <c:pt idx="1820" formatCode="0">
                  <c:v>314.5</c:v>
                </c:pt>
                <c:pt idx="1821" formatCode="0">
                  <c:v>310</c:v>
                </c:pt>
                <c:pt idx="1822" formatCode="0">
                  <c:v>310</c:v>
                </c:pt>
                <c:pt idx="1823" formatCode="0">
                  <c:v>310</c:v>
                </c:pt>
                <c:pt idx="1824" formatCode="0">
                  <c:v>310</c:v>
                </c:pt>
                <c:pt idx="1825" formatCode="0">
                  <c:v>310</c:v>
                </c:pt>
                <c:pt idx="1826" formatCode="0">
                  <c:v>310</c:v>
                </c:pt>
                <c:pt idx="1827" formatCode="0">
                  <c:v>310</c:v>
                </c:pt>
                <c:pt idx="1828" formatCode="0">
                  <c:v>310</c:v>
                </c:pt>
                <c:pt idx="1829" formatCode="0">
                  <c:v>310</c:v>
                </c:pt>
                <c:pt idx="1830" formatCode="0">
                  <c:v>310</c:v>
                </c:pt>
                <c:pt idx="1831">
                  <c:v>310</c:v>
                </c:pt>
                <c:pt idx="1832">
                  <c:v>309</c:v>
                </c:pt>
                <c:pt idx="1833">
                  <c:v>310</c:v>
                </c:pt>
                <c:pt idx="1834">
                  <c:v>310</c:v>
                </c:pt>
                <c:pt idx="1835">
                  <c:v>310</c:v>
                </c:pt>
                <c:pt idx="1836">
                  <c:v>310</c:v>
                </c:pt>
                <c:pt idx="1837">
                  <c:v>310</c:v>
                </c:pt>
                <c:pt idx="1838">
                  <c:v>310</c:v>
                </c:pt>
                <c:pt idx="1839">
                  <c:v>310</c:v>
                </c:pt>
                <c:pt idx="1840">
                  <c:v>310</c:v>
                </c:pt>
                <c:pt idx="1841">
                  <c:v>310</c:v>
                </c:pt>
                <c:pt idx="1842">
                  <c:v>310</c:v>
                </c:pt>
                <c:pt idx="1843">
                  <c:v>310</c:v>
                </c:pt>
                <c:pt idx="1844">
                  <c:v>310</c:v>
                </c:pt>
                <c:pt idx="1845">
                  <c:v>310</c:v>
                </c:pt>
                <c:pt idx="1846">
                  <c:v>310</c:v>
                </c:pt>
                <c:pt idx="1847">
                  <c:v>310</c:v>
                </c:pt>
                <c:pt idx="1848">
                  <c:v>310</c:v>
                </c:pt>
                <c:pt idx="1849">
                  <c:v>310</c:v>
                </c:pt>
                <c:pt idx="1850">
                  <c:v>310</c:v>
                </c:pt>
                <c:pt idx="1851">
                  <c:v>310</c:v>
                </c:pt>
                <c:pt idx="1852">
                  <c:v>311</c:v>
                </c:pt>
                <c:pt idx="1853">
                  <c:v>310</c:v>
                </c:pt>
                <c:pt idx="1854">
                  <c:v>310</c:v>
                </c:pt>
                <c:pt idx="1855">
                  <c:v>310</c:v>
                </c:pt>
                <c:pt idx="1856">
                  <c:v>310</c:v>
                </c:pt>
                <c:pt idx="1857">
                  <c:v>310</c:v>
                </c:pt>
                <c:pt idx="1858">
                  <c:v>310</c:v>
                </c:pt>
                <c:pt idx="1859">
                  <c:v>308</c:v>
                </c:pt>
                <c:pt idx="1860">
                  <c:v>310</c:v>
                </c:pt>
                <c:pt idx="1861">
                  <c:v>310</c:v>
                </c:pt>
                <c:pt idx="1862">
                  <c:v>310</c:v>
                </c:pt>
                <c:pt idx="1863">
                  <c:v>310</c:v>
                </c:pt>
                <c:pt idx="1864">
                  <c:v>310</c:v>
                </c:pt>
                <c:pt idx="1865">
                  <c:v>310</c:v>
                </c:pt>
                <c:pt idx="1866">
                  <c:v>312</c:v>
                </c:pt>
                <c:pt idx="1867">
                  <c:v>312</c:v>
                </c:pt>
                <c:pt idx="1868">
                  <c:v>312</c:v>
                </c:pt>
                <c:pt idx="1869">
                  <c:v>313</c:v>
                </c:pt>
                <c:pt idx="1870">
                  <c:v>315</c:v>
                </c:pt>
                <c:pt idx="1871">
                  <c:v>315</c:v>
                </c:pt>
                <c:pt idx="1872">
                  <c:v>315</c:v>
                </c:pt>
                <c:pt idx="1873">
                  <c:v>315</c:v>
                </c:pt>
                <c:pt idx="1874">
                  <c:v>315</c:v>
                </c:pt>
                <c:pt idx="1875">
                  <c:v>315</c:v>
                </c:pt>
                <c:pt idx="1876">
                  <c:v>315</c:v>
                </c:pt>
                <c:pt idx="1877">
                  <c:v>315</c:v>
                </c:pt>
                <c:pt idx="1878">
                  <c:v>315</c:v>
                </c:pt>
                <c:pt idx="1879">
                  <c:v>315</c:v>
                </c:pt>
                <c:pt idx="1880">
                  <c:v>315</c:v>
                </c:pt>
                <c:pt idx="1881">
                  <c:v>315</c:v>
                </c:pt>
                <c:pt idx="1882">
                  <c:v>315</c:v>
                </c:pt>
                <c:pt idx="1883">
                  <c:v>315</c:v>
                </c:pt>
                <c:pt idx="1884">
                  <c:v>315</c:v>
                </c:pt>
                <c:pt idx="1885">
                  <c:v>315</c:v>
                </c:pt>
                <c:pt idx="1886">
                  <c:v>319</c:v>
                </c:pt>
                <c:pt idx="1887">
                  <c:v>324</c:v>
                </c:pt>
                <c:pt idx="1888">
                  <c:v>325</c:v>
                </c:pt>
                <c:pt idx="1889">
                  <c:v>325</c:v>
                </c:pt>
                <c:pt idx="1890">
                  <c:v>325</c:v>
                </c:pt>
                <c:pt idx="1891">
                  <c:v>325</c:v>
                </c:pt>
                <c:pt idx="1892">
                  <c:v>325</c:v>
                </c:pt>
                <c:pt idx="1893">
                  <c:v>325</c:v>
                </c:pt>
                <c:pt idx="1894">
                  <c:v>325</c:v>
                </c:pt>
                <c:pt idx="1895">
                  <c:v>325</c:v>
                </c:pt>
                <c:pt idx="1896">
                  <c:v>325</c:v>
                </c:pt>
                <c:pt idx="1897">
                  <c:v>325</c:v>
                </c:pt>
                <c:pt idx="1898">
                  <c:v>325</c:v>
                </c:pt>
                <c:pt idx="1899">
                  <c:v>320</c:v>
                </c:pt>
                <c:pt idx="1900">
                  <c:v>315</c:v>
                </c:pt>
                <c:pt idx="1901">
                  <c:v>315</c:v>
                </c:pt>
                <c:pt idx="1902">
                  <c:v>315</c:v>
                </c:pt>
                <c:pt idx="1903">
                  <c:v>315</c:v>
                </c:pt>
                <c:pt idx="1904">
                  <c:v>315</c:v>
                </c:pt>
                <c:pt idx="1905">
                  <c:v>315</c:v>
                </c:pt>
                <c:pt idx="1906">
                  <c:v>315</c:v>
                </c:pt>
                <c:pt idx="1907">
                  <c:v>315</c:v>
                </c:pt>
                <c:pt idx="1908">
                  <c:v>315</c:v>
                </c:pt>
                <c:pt idx="1909">
                  <c:v>315</c:v>
                </c:pt>
                <c:pt idx="1910">
                  <c:v>315</c:v>
                </c:pt>
                <c:pt idx="1911">
                  <c:v>315</c:v>
                </c:pt>
                <c:pt idx="1912">
                  <c:v>315</c:v>
                </c:pt>
                <c:pt idx="1913">
                  <c:v>315</c:v>
                </c:pt>
                <c:pt idx="1914">
                  <c:v>315</c:v>
                </c:pt>
                <c:pt idx="1915">
                  <c:v>315</c:v>
                </c:pt>
                <c:pt idx="1916">
                  <c:v>315</c:v>
                </c:pt>
                <c:pt idx="1917">
                  <c:v>315</c:v>
                </c:pt>
                <c:pt idx="1918">
                  <c:v>315</c:v>
                </c:pt>
                <c:pt idx="1919">
                  <c:v>315</c:v>
                </c:pt>
                <c:pt idx="1920">
                  <c:v>315</c:v>
                </c:pt>
                <c:pt idx="1921">
                  <c:v>315</c:v>
                </c:pt>
                <c:pt idx="1922">
                  <c:v>315</c:v>
                </c:pt>
                <c:pt idx="1923">
                  <c:v>315</c:v>
                </c:pt>
                <c:pt idx="1924">
                  <c:v>315</c:v>
                </c:pt>
                <c:pt idx="1925">
                  <c:v>315</c:v>
                </c:pt>
                <c:pt idx="1926">
                  <c:v>315</c:v>
                </c:pt>
                <c:pt idx="1927">
                  <c:v>315</c:v>
                </c:pt>
                <c:pt idx="1928">
                  <c:v>315</c:v>
                </c:pt>
                <c:pt idx="1929">
                  <c:v>315</c:v>
                </c:pt>
                <c:pt idx="1930">
                  <c:v>315</c:v>
                </c:pt>
                <c:pt idx="1931">
                  <c:v>315</c:v>
                </c:pt>
                <c:pt idx="1932">
                  <c:v>315</c:v>
                </c:pt>
                <c:pt idx="1933">
                  <c:v>315</c:v>
                </c:pt>
                <c:pt idx="1934">
                  <c:v>315</c:v>
                </c:pt>
                <c:pt idx="1935">
                  <c:v>315</c:v>
                </c:pt>
                <c:pt idx="1936">
                  <c:v>315</c:v>
                </c:pt>
                <c:pt idx="1937">
                  <c:v>315</c:v>
                </c:pt>
                <c:pt idx="1938">
                  <c:v>315</c:v>
                </c:pt>
                <c:pt idx="1939">
                  <c:v>315</c:v>
                </c:pt>
                <c:pt idx="1940">
                  <c:v>315</c:v>
                </c:pt>
                <c:pt idx="1941">
                  <c:v>315</c:v>
                </c:pt>
                <c:pt idx="1942">
                  <c:v>315</c:v>
                </c:pt>
                <c:pt idx="1943">
                  <c:v>315</c:v>
                </c:pt>
                <c:pt idx="1944" formatCode="0">
                  <c:v>319.10000000000002</c:v>
                </c:pt>
                <c:pt idx="1945">
                  <c:v>320</c:v>
                </c:pt>
                <c:pt idx="1946">
                  <c:v>320</c:v>
                </c:pt>
                <c:pt idx="1947">
                  <c:v>320</c:v>
                </c:pt>
                <c:pt idx="1948">
                  <c:v>320</c:v>
                </c:pt>
                <c:pt idx="1949">
                  <c:v>320</c:v>
                </c:pt>
                <c:pt idx="1950">
                  <c:v>320</c:v>
                </c:pt>
                <c:pt idx="1951">
                  <c:v>320</c:v>
                </c:pt>
                <c:pt idx="1952">
                  <c:v>320</c:v>
                </c:pt>
                <c:pt idx="1953">
                  <c:v>320</c:v>
                </c:pt>
                <c:pt idx="1954">
                  <c:v>320</c:v>
                </c:pt>
                <c:pt idx="1955">
                  <c:v>320</c:v>
                </c:pt>
                <c:pt idx="1956">
                  <c:v>320</c:v>
                </c:pt>
                <c:pt idx="1957">
                  <c:v>320</c:v>
                </c:pt>
                <c:pt idx="1958">
                  <c:v>320</c:v>
                </c:pt>
                <c:pt idx="1959">
                  <c:v>320</c:v>
                </c:pt>
                <c:pt idx="1960">
                  <c:v>320</c:v>
                </c:pt>
                <c:pt idx="1961">
                  <c:v>320</c:v>
                </c:pt>
                <c:pt idx="1962">
                  <c:v>320</c:v>
                </c:pt>
                <c:pt idx="1963">
                  <c:v>320</c:v>
                </c:pt>
                <c:pt idx="1964">
                  <c:v>320</c:v>
                </c:pt>
                <c:pt idx="1965">
                  <c:v>320</c:v>
                </c:pt>
                <c:pt idx="1966">
                  <c:v>320</c:v>
                </c:pt>
                <c:pt idx="1967">
                  <c:v>320</c:v>
                </c:pt>
                <c:pt idx="1968">
                  <c:v>320</c:v>
                </c:pt>
                <c:pt idx="1969">
                  <c:v>320</c:v>
                </c:pt>
                <c:pt idx="1970">
                  <c:v>320</c:v>
                </c:pt>
                <c:pt idx="1971">
                  <c:v>320</c:v>
                </c:pt>
                <c:pt idx="1972">
                  <c:v>320</c:v>
                </c:pt>
                <c:pt idx="1973">
                  <c:v>320</c:v>
                </c:pt>
                <c:pt idx="1974">
                  <c:v>320</c:v>
                </c:pt>
                <c:pt idx="1975">
                  <c:v>320</c:v>
                </c:pt>
                <c:pt idx="1976">
                  <c:v>320</c:v>
                </c:pt>
                <c:pt idx="1977">
                  <c:v>320</c:v>
                </c:pt>
                <c:pt idx="1978">
                  <c:v>320</c:v>
                </c:pt>
                <c:pt idx="1979">
                  <c:v>320</c:v>
                </c:pt>
                <c:pt idx="1980">
                  <c:v>320</c:v>
                </c:pt>
                <c:pt idx="1981">
                  <c:v>320</c:v>
                </c:pt>
                <c:pt idx="1982">
                  <c:v>320</c:v>
                </c:pt>
                <c:pt idx="1983" formatCode="0">
                  <c:v>319.5</c:v>
                </c:pt>
                <c:pt idx="1984">
                  <c:v>320</c:v>
                </c:pt>
                <c:pt idx="1985">
                  <c:v>320</c:v>
                </c:pt>
                <c:pt idx="1986">
                  <c:v>320</c:v>
                </c:pt>
                <c:pt idx="1987">
                  <c:v>320</c:v>
                </c:pt>
                <c:pt idx="1988">
                  <c:v>320</c:v>
                </c:pt>
                <c:pt idx="1989">
                  <c:v>320</c:v>
                </c:pt>
                <c:pt idx="1990">
                  <c:v>320</c:v>
                </c:pt>
                <c:pt idx="1991">
                  <c:v>320</c:v>
                </c:pt>
                <c:pt idx="1992">
                  <c:v>320</c:v>
                </c:pt>
                <c:pt idx="1993">
                  <c:v>320</c:v>
                </c:pt>
                <c:pt idx="1994">
                  <c:v>320</c:v>
                </c:pt>
                <c:pt idx="1995">
                  <c:v>320</c:v>
                </c:pt>
                <c:pt idx="1996">
                  <c:v>319</c:v>
                </c:pt>
                <c:pt idx="1997">
                  <c:v>315</c:v>
                </c:pt>
                <c:pt idx="1998">
                  <c:v>315</c:v>
                </c:pt>
                <c:pt idx="1999">
                  <c:v>315</c:v>
                </c:pt>
                <c:pt idx="2000">
                  <c:v>315</c:v>
                </c:pt>
                <c:pt idx="2001">
                  <c:v>315</c:v>
                </c:pt>
                <c:pt idx="2002">
                  <c:v>315</c:v>
                </c:pt>
                <c:pt idx="2003">
                  <c:v>315</c:v>
                </c:pt>
                <c:pt idx="2004">
                  <c:v>315</c:v>
                </c:pt>
                <c:pt idx="2005">
                  <c:v>315</c:v>
                </c:pt>
                <c:pt idx="2006">
                  <c:v>315</c:v>
                </c:pt>
                <c:pt idx="2007">
                  <c:v>315</c:v>
                </c:pt>
                <c:pt idx="2008">
                  <c:v>315</c:v>
                </c:pt>
                <c:pt idx="2009">
                  <c:v>315</c:v>
                </c:pt>
                <c:pt idx="2010">
                  <c:v>315</c:v>
                </c:pt>
                <c:pt idx="2011">
                  <c:v>315</c:v>
                </c:pt>
                <c:pt idx="2012">
                  <c:v>315</c:v>
                </c:pt>
                <c:pt idx="2013">
                  <c:v>315</c:v>
                </c:pt>
                <c:pt idx="2014">
                  <c:v>315</c:v>
                </c:pt>
                <c:pt idx="2015">
                  <c:v>315</c:v>
                </c:pt>
                <c:pt idx="2016">
                  <c:v>315</c:v>
                </c:pt>
                <c:pt idx="2017">
                  <c:v>315</c:v>
                </c:pt>
                <c:pt idx="2018">
                  <c:v>315</c:v>
                </c:pt>
                <c:pt idx="2019">
                  <c:v>315</c:v>
                </c:pt>
                <c:pt idx="2020">
                  <c:v>315</c:v>
                </c:pt>
                <c:pt idx="2021">
                  <c:v>315</c:v>
                </c:pt>
                <c:pt idx="2022">
                  <c:v>315</c:v>
                </c:pt>
                <c:pt idx="2023">
                  <c:v>315</c:v>
                </c:pt>
                <c:pt idx="2024">
                  <c:v>315</c:v>
                </c:pt>
                <c:pt idx="2025">
                  <c:v>315</c:v>
                </c:pt>
                <c:pt idx="2026">
                  <c:v>315</c:v>
                </c:pt>
                <c:pt idx="2027">
                  <c:v>315</c:v>
                </c:pt>
                <c:pt idx="2028">
                  <c:v>315</c:v>
                </c:pt>
                <c:pt idx="2029">
                  <c:v>315</c:v>
                </c:pt>
                <c:pt idx="2030">
                  <c:v>315</c:v>
                </c:pt>
                <c:pt idx="2031">
                  <c:v>315</c:v>
                </c:pt>
                <c:pt idx="2032" formatCode="0">
                  <c:v>314.10000000000002</c:v>
                </c:pt>
                <c:pt idx="2033" formatCode="0">
                  <c:v>305.10000000000002</c:v>
                </c:pt>
                <c:pt idx="2034">
                  <c:v>305</c:v>
                </c:pt>
                <c:pt idx="2035">
                  <c:v>305</c:v>
                </c:pt>
                <c:pt idx="2036" formatCode="0">
                  <c:v>309.60000000000002</c:v>
                </c:pt>
                <c:pt idx="2037">
                  <c:v>310</c:v>
                </c:pt>
                <c:pt idx="2038">
                  <c:v>310</c:v>
                </c:pt>
                <c:pt idx="2039">
                  <c:v>310</c:v>
                </c:pt>
                <c:pt idx="2040">
                  <c:v>310</c:v>
                </c:pt>
                <c:pt idx="2041">
                  <c:v>310</c:v>
                </c:pt>
                <c:pt idx="2042">
                  <c:v>310</c:v>
                </c:pt>
                <c:pt idx="2043">
                  <c:v>310</c:v>
                </c:pt>
                <c:pt idx="2044" formatCode="0">
                  <c:v>310</c:v>
                </c:pt>
                <c:pt idx="2045" formatCode="0">
                  <c:v>310</c:v>
                </c:pt>
                <c:pt idx="2046" formatCode="0">
                  <c:v>310</c:v>
                </c:pt>
                <c:pt idx="2047" formatCode="0">
                  <c:v>310</c:v>
                </c:pt>
                <c:pt idx="2048" formatCode="0">
                  <c:v>310</c:v>
                </c:pt>
                <c:pt idx="2049" formatCode="0">
                  <c:v>306.39999999999998</c:v>
                </c:pt>
                <c:pt idx="2070" formatCode="0">
                  <c:v>309.10000000000002</c:v>
                </c:pt>
                <c:pt idx="2071" formatCode="0">
                  <c:v>310</c:v>
                </c:pt>
                <c:pt idx="2072" formatCode="0">
                  <c:v>310</c:v>
                </c:pt>
                <c:pt idx="2073" formatCode="0">
                  <c:v>310</c:v>
                </c:pt>
                <c:pt idx="2074">
                  <c:v>310</c:v>
                </c:pt>
                <c:pt idx="2075">
                  <c:v>310</c:v>
                </c:pt>
                <c:pt idx="2076">
                  <c:v>310</c:v>
                </c:pt>
                <c:pt idx="2077">
                  <c:v>310</c:v>
                </c:pt>
                <c:pt idx="2078">
                  <c:v>310</c:v>
                </c:pt>
                <c:pt idx="2079">
                  <c:v>310</c:v>
                </c:pt>
                <c:pt idx="2080">
                  <c:v>310</c:v>
                </c:pt>
                <c:pt idx="2081">
                  <c:v>310</c:v>
                </c:pt>
                <c:pt idx="2082">
                  <c:v>310</c:v>
                </c:pt>
                <c:pt idx="2083">
                  <c:v>310</c:v>
                </c:pt>
                <c:pt idx="2084">
                  <c:v>310</c:v>
                </c:pt>
                <c:pt idx="2085">
                  <c:v>310</c:v>
                </c:pt>
                <c:pt idx="2086">
                  <c:v>310</c:v>
                </c:pt>
                <c:pt idx="2087">
                  <c:v>310</c:v>
                </c:pt>
                <c:pt idx="2088" formatCode="0">
                  <c:v>308.3</c:v>
                </c:pt>
                <c:pt idx="2089">
                  <c:v>305</c:v>
                </c:pt>
                <c:pt idx="2090">
                  <c:v>305</c:v>
                </c:pt>
                <c:pt idx="2091">
                  <c:v>305</c:v>
                </c:pt>
                <c:pt idx="2092" formatCode="0">
                  <c:v>305.7</c:v>
                </c:pt>
                <c:pt idx="2093">
                  <c:v>305</c:v>
                </c:pt>
                <c:pt idx="2094" formatCode="0">
                  <c:v>305.5</c:v>
                </c:pt>
                <c:pt idx="2095">
                  <c:v>305</c:v>
                </c:pt>
                <c:pt idx="2096">
                  <c:v>305</c:v>
                </c:pt>
                <c:pt idx="2097">
                  <c:v>305</c:v>
                </c:pt>
                <c:pt idx="2098">
                  <c:v>305</c:v>
                </c:pt>
                <c:pt idx="2099">
                  <c:v>305</c:v>
                </c:pt>
                <c:pt idx="2100">
                  <c:v>305</c:v>
                </c:pt>
                <c:pt idx="2101">
                  <c:v>305</c:v>
                </c:pt>
                <c:pt idx="2102">
                  <c:v>305</c:v>
                </c:pt>
                <c:pt idx="2103">
                  <c:v>305</c:v>
                </c:pt>
                <c:pt idx="2104">
                  <c:v>305</c:v>
                </c:pt>
                <c:pt idx="2105">
                  <c:v>305</c:v>
                </c:pt>
                <c:pt idx="2106">
                  <c:v>305</c:v>
                </c:pt>
                <c:pt idx="2107" formatCode="0">
                  <c:v>312.7</c:v>
                </c:pt>
                <c:pt idx="2124" formatCode="0">
                  <c:v>297.8</c:v>
                </c:pt>
                <c:pt idx="2125" formatCode="0">
                  <c:v>306.7</c:v>
                </c:pt>
                <c:pt idx="2126" formatCode="0">
                  <c:v>310</c:v>
                </c:pt>
                <c:pt idx="2127" formatCode="0">
                  <c:v>310</c:v>
                </c:pt>
                <c:pt idx="2128" formatCode="0">
                  <c:v>310</c:v>
                </c:pt>
                <c:pt idx="2129" formatCode="0">
                  <c:v>310</c:v>
                </c:pt>
                <c:pt idx="2130" formatCode="0">
                  <c:v>310</c:v>
                </c:pt>
                <c:pt idx="2131" formatCode="0">
                  <c:v>310</c:v>
                </c:pt>
                <c:pt idx="2132" formatCode="0">
                  <c:v>310</c:v>
                </c:pt>
                <c:pt idx="2133" formatCode="0">
                  <c:v>310</c:v>
                </c:pt>
                <c:pt idx="2134">
                  <c:v>310</c:v>
                </c:pt>
                <c:pt idx="2135" formatCode="0">
                  <c:v>310</c:v>
                </c:pt>
                <c:pt idx="2136" formatCode="0">
                  <c:v>310</c:v>
                </c:pt>
                <c:pt idx="2137" formatCode="0">
                  <c:v>310</c:v>
                </c:pt>
                <c:pt idx="2138" formatCode="0">
                  <c:v>310</c:v>
                </c:pt>
                <c:pt idx="2139" formatCode="0">
                  <c:v>310</c:v>
                </c:pt>
                <c:pt idx="2140" formatCode="0">
                  <c:v>310</c:v>
                </c:pt>
                <c:pt idx="2141" formatCode="0">
                  <c:v>310</c:v>
                </c:pt>
                <c:pt idx="2142" formatCode="0">
                  <c:v>310</c:v>
                </c:pt>
                <c:pt idx="2143" formatCode="0">
                  <c:v>310</c:v>
                </c:pt>
                <c:pt idx="2144" formatCode="0">
                  <c:v>310</c:v>
                </c:pt>
                <c:pt idx="2145" formatCode="0">
                  <c:v>310</c:v>
                </c:pt>
                <c:pt idx="2146" formatCode="0">
                  <c:v>310</c:v>
                </c:pt>
                <c:pt idx="2147" formatCode="0">
                  <c:v>310</c:v>
                </c:pt>
                <c:pt idx="2148" formatCode="0">
                  <c:v>310</c:v>
                </c:pt>
                <c:pt idx="2149" formatCode="0">
                  <c:v>310</c:v>
                </c:pt>
                <c:pt idx="2150" formatCode="0">
                  <c:v>310</c:v>
                </c:pt>
                <c:pt idx="2151" formatCode="0">
                  <c:v>308</c:v>
                </c:pt>
                <c:pt idx="2152" formatCode="0">
                  <c:v>307.10000000000002</c:v>
                </c:pt>
                <c:pt idx="2153" formatCode="0">
                  <c:v>305</c:v>
                </c:pt>
                <c:pt idx="2154" formatCode="0">
                  <c:v>305</c:v>
                </c:pt>
                <c:pt idx="2155" formatCode="0">
                  <c:v>305</c:v>
                </c:pt>
                <c:pt idx="2156" formatCode="0">
                  <c:v>305</c:v>
                </c:pt>
                <c:pt idx="2157" formatCode="0">
                  <c:v>305</c:v>
                </c:pt>
                <c:pt idx="2158" formatCode="0">
                  <c:v>305</c:v>
                </c:pt>
                <c:pt idx="2159" formatCode="0">
                  <c:v>305</c:v>
                </c:pt>
                <c:pt idx="2160" formatCode="0">
                  <c:v>305</c:v>
                </c:pt>
                <c:pt idx="2161" formatCode="0">
                  <c:v>305</c:v>
                </c:pt>
                <c:pt idx="2162" formatCode="0">
                  <c:v>305</c:v>
                </c:pt>
                <c:pt idx="2163" formatCode="0">
                  <c:v>305</c:v>
                </c:pt>
                <c:pt idx="2164" formatCode="0">
                  <c:v>305</c:v>
                </c:pt>
                <c:pt idx="2165" formatCode="0">
                  <c:v>305</c:v>
                </c:pt>
                <c:pt idx="2166" formatCode="0">
                  <c:v>305</c:v>
                </c:pt>
                <c:pt idx="2167" formatCode="0">
                  <c:v>305</c:v>
                </c:pt>
                <c:pt idx="2168" formatCode="0">
                  <c:v>305</c:v>
                </c:pt>
                <c:pt idx="2169" formatCode="0">
                  <c:v>305</c:v>
                </c:pt>
                <c:pt idx="2170" formatCode="0">
                  <c:v>305</c:v>
                </c:pt>
                <c:pt idx="2171" formatCode="0">
                  <c:v>305.3</c:v>
                </c:pt>
                <c:pt idx="2172" formatCode="0">
                  <c:v>305.5</c:v>
                </c:pt>
                <c:pt idx="2173" formatCode="0">
                  <c:v>305</c:v>
                </c:pt>
                <c:pt idx="2174" formatCode="0">
                  <c:v>305</c:v>
                </c:pt>
                <c:pt idx="2175" formatCode="0">
                  <c:v>305</c:v>
                </c:pt>
                <c:pt idx="2176" formatCode="0">
                  <c:v>305</c:v>
                </c:pt>
                <c:pt idx="2177" formatCode="0">
                  <c:v>305</c:v>
                </c:pt>
                <c:pt idx="2178" formatCode="0">
                  <c:v>305</c:v>
                </c:pt>
                <c:pt idx="2179" formatCode="0">
                  <c:v>305</c:v>
                </c:pt>
                <c:pt idx="2180" formatCode="0">
                  <c:v>305</c:v>
                </c:pt>
                <c:pt idx="2181" formatCode="0">
                  <c:v>305</c:v>
                </c:pt>
                <c:pt idx="2182" formatCode="0">
                  <c:v>307.2</c:v>
                </c:pt>
                <c:pt idx="2183" formatCode="0">
                  <c:v>308.89999999999998</c:v>
                </c:pt>
                <c:pt idx="2184" formatCode="0">
                  <c:v>306.89999999999998</c:v>
                </c:pt>
                <c:pt idx="2185" formatCode="0">
                  <c:v>307.89999999999998</c:v>
                </c:pt>
                <c:pt idx="2186" formatCode="0">
                  <c:v>309.5</c:v>
                </c:pt>
                <c:pt idx="2187" formatCode="0">
                  <c:v>305.2</c:v>
                </c:pt>
                <c:pt idx="2188" formatCode="0">
                  <c:v>305</c:v>
                </c:pt>
                <c:pt idx="2189" formatCode="0">
                  <c:v>305.7</c:v>
                </c:pt>
                <c:pt idx="2190" formatCode="0">
                  <c:v>307.10000000000002</c:v>
                </c:pt>
                <c:pt idx="2191" formatCode="0">
                  <c:v>305</c:v>
                </c:pt>
                <c:pt idx="2192" formatCode="0">
                  <c:v>305</c:v>
                </c:pt>
                <c:pt idx="2193" formatCode="0">
                  <c:v>305</c:v>
                </c:pt>
                <c:pt idx="2194" formatCode="0">
                  <c:v>305</c:v>
                </c:pt>
                <c:pt idx="2195" formatCode="0">
                  <c:v>305</c:v>
                </c:pt>
                <c:pt idx="2196" formatCode="0">
                  <c:v>305</c:v>
                </c:pt>
                <c:pt idx="2197" formatCode="0">
                  <c:v>305</c:v>
                </c:pt>
                <c:pt idx="2198">
                  <c:v>305</c:v>
                </c:pt>
                <c:pt idx="2199">
                  <c:v>305</c:v>
                </c:pt>
                <c:pt idx="2200">
                  <c:v>305</c:v>
                </c:pt>
                <c:pt idx="2201">
                  <c:v>305</c:v>
                </c:pt>
                <c:pt idx="2202">
                  <c:v>305</c:v>
                </c:pt>
                <c:pt idx="2203">
                  <c:v>305</c:v>
                </c:pt>
                <c:pt idx="2204">
                  <c:v>305</c:v>
                </c:pt>
                <c:pt idx="2205">
                  <c:v>305</c:v>
                </c:pt>
                <c:pt idx="2206" formatCode="0">
                  <c:v>305.7</c:v>
                </c:pt>
                <c:pt idx="2207">
                  <c:v>305</c:v>
                </c:pt>
                <c:pt idx="2208">
                  <c:v>305</c:v>
                </c:pt>
                <c:pt idx="2209">
                  <c:v>305</c:v>
                </c:pt>
                <c:pt idx="2210">
                  <c:v>305</c:v>
                </c:pt>
                <c:pt idx="2211">
                  <c:v>305</c:v>
                </c:pt>
                <c:pt idx="2212" formatCode="0">
                  <c:v>305.7</c:v>
                </c:pt>
                <c:pt idx="2213">
                  <c:v>307</c:v>
                </c:pt>
                <c:pt idx="2214" formatCode="0">
                  <c:v>306.7</c:v>
                </c:pt>
                <c:pt idx="2215" formatCode="0">
                  <c:v>306.8</c:v>
                </c:pt>
                <c:pt idx="2216">
                  <c:v>305</c:v>
                </c:pt>
                <c:pt idx="2217">
                  <c:v>305</c:v>
                </c:pt>
                <c:pt idx="2218">
                  <c:v>305</c:v>
                </c:pt>
                <c:pt idx="2219">
                  <c:v>305</c:v>
                </c:pt>
                <c:pt idx="2220">
                  <c:v>305</c:v>
                </c:pt>
                <c:pt idx="2221">
                  <c:v>305</c:v>
                </c:pt>
                <c:pt idx="2222">
                  <c:v>305</c:v>
                </c:pt>
                <c:pt idx="2223">
                  <c:v>305</c:v>
                </c:pt>
                <c:pt idx="2224">
                  <c:v>305</c:v>
                </c:pt>
                <c:pt idx="2225">
                  <c:v>305</c:v>
                </c:pt>
                <c:pt idx="2226">
                  <c:v>306</c:v>
                </c:pt>
                <c:pt idx="2227" formatCode="0">
                  <c:v>308.39999999999998</c:v>
                </c:pt>
                <c:pt idx="2228" formatCode="0">
                  <c:v>306.2</c:v>
                </c:pt>
                <c:pt idx="2229" formatCode="0">
                  <c:v>306.89999999999998</c:v>
                </c:pt>
                <c:pt idx="2230" formatCode="0">
                  <c:v>306</c:v>
                </c:pt>
                <c:pt idx="2231" formatCode="0">
                  <c:v>305.2</c:v>
                </c:pt>
                <c:pt idx="2232" formatCode="0">
                  <c:v>305</c:v>
                </c:pt>
                <c:pt idx="2233" formatCode="0">
                  <c:v>305</c:v>
                </c:pt>
                <c:pt idx="2234" formatCode="0">
                  <c:v>305</c:v>
                </c:pt>
                <c:pt idx="2235" formatCode="0">
                  <c:v>305</c:v>
                </c:pt>
                <c:pt idx="2236" formatCode="0">
                  <c:v>303.8</c:v>
                </c:pt>
                <c:pt idx="2237" formatCode="0">
                  <c:v>303</c:v>
                </c:pt>
                <c:pt idx="2238" formatCode="0">
                  <c:v>303</c:v>
                </c:pt>
                <c:pt idx="2239" formatCode="0">
                  <c:v>303</c:v>
                </c:pt>
                <c:pt idx="2240" formatCode="0">
                  <c:v>303</c:v>
                </c:pt>
                <c:pt idx="2241" formatCode="0">
                  <c:v>303</c:v>
                </c:pt>
                <c:pt idx="2242" formatCode="0">
                  <c:v>302.3</c:v>
                </c:pt>
                <c:pt idx="2258" formatCode="0">
                  <c:v>305</c:v>
                </c:pt>
                <c:pt idx="2259" formatCode="0">
                  <c:v>305</c:v>
                </c:pt>
                <c:pt idx="2260" formatCode="0">
                  <c:v>305</c:v>
                </c:pt>
                <c:pt idx="2261" formatCode="0">
                  <c:v>305</c:v>
                </c:pt>
                <c:pt idx="2262" formatCode="0">
                  <c:v>304.60000000000002</c:v>
                </c:pt>
                <c:pt idx="2263" formatCode="0">
                  <c:v>299.8</c:v>
                </c:pt>
                <c:pt idx="2264" formatCode="0">
                  <c:v>300</c:v>
                </c:pt>
                <c:pt idx="2265" formatCode="0">
                  <c:v>300</c:v>
                </c:pt>
                <c:pt idx="2266" formatCode="0">
                  <c:v>300</c:v>
                </c:pt>
                <c:pt idx="2267" formatCode="0">
                  <c:v>300</c:v>
                </c:pt>
                <c:pt idx="2268" formatCode="0">
                  <c:v>300</c:v>
                </c:pt>
                <c:pt idx="2269" formatCode="0">
                  <c:v>299.60000000000002</c:v>
                </c:pt>
                <c:pt idx="2270" formatCode="0">
                  <c:v>295</c:v>
                </c:pt>
                <c:pt idx="2271" formatCode="0">
                  <c:v>295</c:v>
                </c:pt>
                <c:pt idx="2272" formatCode="0">
                  <c:v>295</c:v>
                </c:pt>
                <c:pt idx="2273" formatCode="0">
                  <c:v>296.2</c:v>
                </c:pt>
                <c:pt idx="2274" formatCode="0">
                  <c:v>309.8</c:v>
                </c:pt>
                <c:pt idx="2275" formatCode="0">
                  <c:v>310</c:v>
                </c:pt>
                <c:pt idx="2276" formatCode="0">
                  <c:v>310</c:v>
                </c:pt>
                <c:pt idx="2277" formatCode="0">
                  <c:v>311.2</c:v>
                </c:pt>
                <c:pt idx="2278" formatCode="0">
                  <c:v>309.8</c:v>
                </c:pt>
                <c:pt idx="2279" formatCode="0">
                  <c:v>303.60000000000002</c:v>
                </c:pt>
                <c:pt idx="2280" formatCode="0">
                  <c:v>302</c:v>
                </c:pt>
                <c:pt idx="2281" formatCode="0">
                  <c:v>302.7</c:v>
                </c:pt>
                <c:pt idx="2282" formatCode="0">
                  <c:v>310</c:v>
                </c:pt>
                <c:pt idx="2283" formatCode="0">
                  <c:v>310</c:v>
                </c:pt>
                <c:pt idx="2284" formatCode="0">
                  <c:v>310</c:v>
                </c:pt>
                <c:pt idx="2285" formatCode="0">
                  <c:v>310</c:v>
                </c:pt>
                <c:pt idx="2286" formatCode="0">
                  <c:v>310</c:v>
                </c:pt>
                <c:pt idx="2287" formatCode="0">
                  <c:v>310</c:v>
                </c:pt>
                <c:pt idx="2288">
                  <c:v>310</c:v>
                </c:pt>
                <c:pt idx="2289">
                  <c:v>310</c:v>
                </c:pt>
                <c:pt idx="2290" formatCode="0">
                  <c:v>302.5</c:v>
                </c:pt>
                <c:pt idx="2291">
                  <c:v>298</c:v>
                </c:pt>
                <c:pt idx="2292">
                  <c:v>298</c:v>
                </c:pt>
                <c:pt idx="2293">
                  <c:v>298</c:v>
                </c:pt>
                <c:pt idx="2294">
                  <c:v>298</c:v>
                </c:pt>
                <c:pt idx="2295">
                  <c:v>298</c:v>
                </c:pt>
                <c:pt idx="2296">
                  <c:v>298</c:v>
                </c:pt>
                <c:pt idx="2297">
                  <c:v>298</c:v>
                </c:pt>
                <c:pt idx="2298">
                  <c:v>298</c:v>
                </c:pt>
                <c:pt idx="2299">
                  <c:v>298</c:v>
                </c:pt>
                <c:pt idx="2300">
                  <c:v>298</c:v>
                </c:pt>
                <c:pt idx="2301">
                  <c:v>298</c:v>
                </c:pt>
                <c:pt idx="2302">
                  <c:v>298</c:v>
                </c:pt>
                <c:pt idx="2303">
                  <c:v>298</c:v>
                </c:pt>
                <c:pt idx="2304">
                  <c:v>298</c:v>
                </c:pt>
                <c:pt idx="2305">
                  <c:v>298</c:v>
                </c:pt>
                <c:pt idx="2306">
                  <c:v>298</c:v>
                </c:pt>
                <c:pt idx="2307">
                  <c:v>298</c:v>
                </c:pt>
                <c:pt idx="2308">
                  <c:v>298</c:v>
                </c:pt>
                <c:pt idx="2309">
                  <c:v>298</c:v>
                </c:pt>
                <c:pt idx="2310" formatCode="0">
                  <c:v>298.10000000000002</c:v>
                </c:pt>
                <c:pt idx="2311" formatCode="0">
                  <c:v>301.2</c:v>
                </c:pt>
                <c:pt idx="2312">
                  <c:v>302</c:v>
                </c:pt>
                <c:pt idx="2313">
                  <c:v>302</c:v>
                </c:pt>
                <c:pt idx="2314">
                  <c:v>302</c:v>
                </c:pt>
                <c:pt idx="2315">
                  <c:v>302</c:v>
                </c:pt>
                <c:pt idx="2316" formatCode="0">
                  <c:v>306.7</c:v>
                </c:pt>
                <c:pt idx="2317">
                  <c:v>310</c:v>
                </c:pt>
                <c:pt idx="2318">
                  <c:v>310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8-AC32-484C-8B66-F952595D7E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9675816"/>
        <c:axId val="158294920"/>
      </c:lineChart>
      <c:dateAx>
        <c:axId val="15967581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58294920"/>
        <c:crosses val="autoZero"/>
        <c:auto val="1"/>
        <c:lblOffset val="100"/>
        <c:baseTimeUnit val="days"/>
      </c:dateAx>
      <c:valAx>
        <c:axId val="158294920"/>
        <c:scaling>
          <c:orientation val="minMax"/>
          <c:max val="350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675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Загрузка установки,</a:t>
            </a:r>
            <a:r>
              <a:rPr lang="ru-RU" baseline="0"/>
              <a:t> т/ч</a:t>
            </a:r>
            <a:endParaRPr lang="ru-RU"/>
          </a:p>
        </c:rich>
      </c:tx>
      <c:layout>
        <c:manualLayout>
          <c:xMode val="edge"/>
          <c:yMode val="edge"/>
          <c:x val="9.4567579313341987E-3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8"/>
              <c:layout>
                <c:manualLayout>
                  <c:x val="-2.1329187969263128E-3"/>
                  <c:y val="-9.85752025151972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116-4F08-868D-E519DB523954}"/>
                </c:ext>
              </c:extLst>
            </c:dLbl>
            <c:dLbl>
              <c:idx val="17"/>
              <c:layout>
                <c:manualLayout>
                  <c:x val="-4.8878824443877037E-18"/>
                  <c:y val="8.6978119866350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116-4F08-868D-E519DB523954}"/>
                </c:ext>
              </c:extLst>
            </c:dLbl>
            <c:dLbl>
              <c:idx val="82"/>
              <c:layout>
                <c:manualLayout>
                  <c:x val="0"/>
                  <c:y val="0.121769367812890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116-4F08-868D-E519DB523954}"/>
                </c:ext>
              </c:extLst>
            </c:dLbl>
            <c:dLbl>
              <c:idx val="134"/>
              <c:layout>
                <c:manualLayout>
                  <c:x val="-3.1993781953894595E-3"/>
                  <c:y val="0.231941652976934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116-4F08-868D-E519DB523954}"/>
                </c:ext>
              </c:extLst>
            </c:dLbl>
            <c:dLbl>
              <c:idx val="201"/>
              <c:layout>
                <c:manualLayout>
                  <c:x val="5.3322969923157819E-3"/>
                  <c:y val="8.1179578541927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116-4F08-868D-E519DB523954}"/>
                </c:ext>
              </c:extLst>
            </c:dLbl>
            <c:dLbl>
              <c:idx val="290"/>
              <c:layout>
                <c:manualLayout>
                  <c:x val="-7.4652157892420952E-3"/>
                  <c:y val="0.197150405030394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116-4F08-868D-E519DB523954}"/>
                </c:ext>
              </c:extLst>
            </c:dLbl>
            <c:dLbl>
              <c:idx val="341"/>
              <c:layout>
                <c:manualLayout>
                  <c:x val="0"/>
                  <c:y val="0.156560615759430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116-4F08-868D-E519DB523954}"/>
                </c:ext>
              </c:extLst>
            </c:dLbl>
            <c:dLbl>
              <c:idx val="436"/>
              <c:layout>
                <c:manualLayout>
                  <c:x val="8.5316751877052132E-3"/>
                  <c:y val="7.53810372175037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116-4F08-868D-E519DB523954}"/>
                </c:ext>
              </c:extLst>
            </c:dLbl>
            <c:dLbl>
              <c:idx val="494"/>
              <c:layout>
                <c:manualLayout>
                  <c:x val="4.2658375938526257E-3"/>
                  <c:y val="0.16815769840827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116-4F08-868D-E519DB523954}"/>
                </c:ext>
              </c:extLst>
            </c:dLbl>
            <c:dLbl>
              <c:idx val="743"/>
              <c:layout>
                <c:manualLayout>
                  <c:x val="-8.5316751877052514E-3"/>
                  <c:y val="0.32471831416770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116-4F08-868D-E519DB523954}"/>
                </c:ext>
              </c:extLst>
            </c:dLbl>
            <c:dLbl>
              <c:idx val="770"/>
              <c:layout>
                <c:manualLayout>
                  <c:x val="-1.2797512781557956E-2"/>
                  <c:y val="-6.3783954568657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116-4F08-868D-E519DB523954}"/>
                </c:ext>
              </c:extLst>
            </c:dLbl>
            <c:dLbl>
              <c:idx val="771"/>
              <c:layout>
                <c:manualLayout>
                  <c:x val="-1.0664593984631564E-2"/>
                  <c:y val="0.121769367812890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116-4F08-868D-E519DB523954}"/>
                </c:ext>
              </c:extLst>
            </c:dLbl>
            <c:dLbl>
              <c:idx val="824"/>
              <c:layout>
                <c:manualLayout>
                  <c:x val="3.1993781953894695E-3"/>
                  <c:y val="0.168157698408277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F116-4F08-868D-E519DB523954}"/>
                </c:ext>
              </c:extLst>
            </c:dLbl>
            <c:dLbl>
              <c:idx val="847"/>
              <c:layout>
                <c:manualLayout>
                  <c:x val="4.2658375938526257E-3"/>
                  <c:y val="0.110172285164043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116-4F08-868D-E519DB523954}"/>
                </c:ext>
              </c:extLst>
            </c:dLbl>
            <c:dLbl>
              <c:idx val="916"/>
              <c:layout>
                <c:manualLayout>
                  <c:x val="-5.3322969923157819E-3"/>
                  <c:y val="0.156560615759430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F116-4F08-868D-E519DB523954}"/>
                </c:ext>
              </c:extLst>
            </c:dLbl>
            <c:dLbl>
              <c:idx val="1024"/>
              <c:layout>
                <c:manualLayout>
                  <c:x val="-2.2395647367726285E-2"/>
                  <c:y val="0.226143111652511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F116-4F08-868D-E519DB523954}"/>
                </c:ext>
              </c:extLst>
            </c:dLbl>
            <c:dLbl>
              <c:idx val="1048"/>
              <c:layout>
                <c:manualLayout>
                  <c:x val="-1.2797512781557878E-2"/>
                  <c:y val="0.313121231518861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F116-4F08-868D-E519DB523954}"/>
                </c:ext>
              </c:extLst>
            </c:dLbl>
            <c:dLbl>
              <c:idx val="1102"/>
              <c:layout>
                <c:manualLayout>
                  <c:x val="-2.1329187969263207E-2"/>
                  <c:y val="0.249337276950204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F116-4F08-868D-E519DB523954}"/>
                </c:ext>
              </c:extLst>
            </c:dLbl>
            <c:dLbl>
              <c:idx val="1206"/>
              <c:layout>
                <c:manualLayout>
                  <c:x val="-1.0664593984632347E-3"/>
                  <c:y val="0.17975478105712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F116-4F08-868D-E519DB523954}"/>
                </c:ext>
              </c:extLst>
            </c:dLbl>
            <c:dLbl>
              <c:idx val="1254"/>
              <c:layout>
                <c:manualLayout>
                  <c:x val="5.3322969923157819E-3"/>
                  <c:y val="0.19715040503039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F116-4F08-868D-E519DB523954}"/>
                </c:ext>
              </c:extLst>
            </c:dLbl>
            <c:dLbl>
              <c:idx val="1316"/>
              <c:layout>
                <c:manualLayout>
                  <c:x val="1.0664593984630781E-3"/>
                  <c:y val="0.2261431116525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F116-4F08-868D-E519DB523954}"/>
                </c:ext>
              </c:extLst>
            </c:dLbl>
            <c:dLbl>
              <c:idx val="1374"/>
              <c:layout>
                <c:manualLayout>
                  <c:x val="0"/>
                  <c:y val="0.405897892709635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F116-4F08-868D-E519DB523954}"/>
                </c:ext>
              </c:extLst>
            </c:dLbl>
            <c:dLbl>
              <c:idx val="1480"/>
              <c:layout>
                <c:manualLayout>
                  <c:x val="-4.2658375938525476E-3"/>
                  <c:y val="0.156560615759430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F116-4F08-868D-E519DB523954}"/>
                </c:ext>
              </c:extLst>
            </c:dLbl>
            <c:dLbl>
              <c:idx val="151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F116-4F08-868D-E519DB523954}"/>
                </c:ext>
              </c:extLst>
            </c:dLbl>
            <c:dLbl>
              <c:idx val="1541"/>
              <c:layout>
                <c:manualLayout>
                  <c:x val="1.0664593984630781E-3"/>
                  <c:y val="0.133366450461737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F116-4F08-868D-E519DB523954}"/>
                </c:ext>
              </c:extLst>
            </c:dLbl>
            <c:dLbl>
              <c:idx val="1698"/>
              <c:layout>
                <c:manualLayout>
                  <c:x val="6.398756390778939E-3"/>
                  <c:y val="0.150762074435007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F116-4F08-868D-E519DB523954}"/>
                </c:ext>
              </c:extLst>
            </c:dLbl>
            <c:dLbl>
              <c:idx val="1738"/>
              <c:layout>
                <c:manualLayout>
                  <c:x val="-1.0664593984631564E-3"/>
                  <c:y val="-0.104373743839620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F116-4F08-868D-E519DB523954}"/>
                </c:ext>
              </c:extLst>
            </c:dLbl>
            <c:dLbl>
              <c:idx val="1766"/>
              <c:layout>
                <c:manualLayout>
                  <c:x val="6.398756390778939E-3"/>
                  <c:y val="0.185553322381547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F116-4F08-868D-E519DB523954}"/>
                </c:ext>
              </c:extLst>
            </c:dLbl>
            <c:dLbl>
              <c:idx val="1816"/>
              <c:layout>
                <c:manualLayout>
                  <c:x val="-5.3322969923157819E-3"/>
                  <c:y val="-9.2776661190773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F116-4F08-868D-E519DB523954}"/>
                </c:ext>
              </c:extLst>
            </c:dLbl>
            <c:dLbl>
              <c:idx val="1855"/>
              <c:layout>
                <c:manualLayout>
                  <c:x val="-6.398756390778939E-3"/>
                  <c:y val="0.127567909137314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F116-4F08-868D-E519DB523954}"/>
                </c:ext>
              </c:extLst>
            </c:dLbl>
            <c:dLbl>
              <c:idx val="1892"/>
              <c:layout>
                <c:manualLayout>
                  <c:x val="0"/>
                  <c:y val="-9.8575202515197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F116-4F08-868D-E519DB523954}"/>
                </c:ext>
              </c:extLst>
            </c:dLbl>
            <c:dLbl>
              <c:idx val="1926"/>
              <c:layout>
                <c:manualLayout>
                  <c:x val="-6.3987563907790951E-3"/>
                  <c:y val="0.191351863705971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F116-4F08-868D-E519DB523954}"/>
                </c:ext>
              </c:extLst>
            </c:dLbl>
            <c:dLbl>
              <c:idx val="1979"/>
              <c:layout>
                <c:manualLayout>
                  <c:x val="-5.3322969923159389E-3"/>
                  <c:y val="-0.104373743839620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F116-4F08-868D-E519DB523954}"/>
                </c:ext>
              </c:extLst>
            </c:dLbl>
            <c:dLbl>
              <c:idx val="1988"/>
              <c:layout>
                <c:manualLayout>
                  <c:x val="4.2658375938526257E-3"/>
                  <c:y val="8.1179578541927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F116-4F08-868D-E519DB523954}"/>
                </c:ext>
              </c:extLst>
            </c:dLbl>
            <c:dLbl>
              <c:idx val="2042"/>
              <c:layout>
                <c:manualLayout>
                  <c:x val="-3.1993781953896256E-3"/>
                  <c:y val="-0.104373743839620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F116-4F08-868D-E519DB523954}"/>
                </c:ext>
              </c:extLst>
            </c:dLbl>
            <c:dLbl>
              <c:idx val="2160"/>
              <c:layout>
                <c:manualLayout>
                  <c:x val="-4.2658375938526257E-3"/>
                  <c:y val="0.278329983572321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F116-4F08-868D-E519DB523954}"/>
                </c:ext>
              </c:extLst>
            </c:dLbl>
            <c:dLbl>
              <c:idx val="2179"/>
              <c:layout>
                <c:manualLayout>
                  <c:x val="-1.1731053383094721E-2"/>
                  <c:y val="-0.127567909137314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F116-4F08-868D-E519DB523954}"/>
                </c:ext>
              </c:extLst>
            </c:dLbl>
            <c:dLbl>
              <c:idx val="2182"/>
              <c:layout>
                <c:manualLayout>
                  <c:x val="0"/>
                  <c:y val="0.20874748767924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F116-4F08-868D-E519DB523954}"/>
                </c:ext>
              </c:extLst>
            </c:dLbl>
            <c:dLbl>
              <c:idx val="2207"/>
              <c:layout>
                <c:manualLayout>
                  <c:x val="-1.0664593984631564E-3"/>
                  <c:y val="-0.121769367812890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6-F116-4F08-868D-E519DB523954}"/>
                </c:ext>
              </c:extLst>
            </c:dLbl>
            <c:dLbl>
              <c:idx val="2271"/>
              <c:layout>
                <c:manualLayout>
                  <c:x val="3.1993781953894695E-3"/>
                  <c:y val="0.185553322381547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F116-4F08-868D-E519DB523954}"/>
                </c:ext>
              </c:extLst>
            </c:dLbl>
            <c:dLbl>
              <c:idx val="2286"/>
              <c:layout>
                <c:manualLayout>
                  <c:x val="-4.2658375938526257E-3"/>
                  <c:y val="-8.1179578541927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8-F116-4F08-868D-E519DB523954}"/>
                </c:ext>
              </c:extLst>
            </c:dLbl>
            <c:dLbl>
              <c:idx val="2302"/>
              <c:layout>
                <c:manualLayout>
                  <c:x val="0"/>
                  <c:y val="0.173956239732700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9-F116-4F08-868D-E519DB5239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'с 08.18'!$A$5:$A$2323</c:f>
              <c:numCache>
                <c:formatCode>m/d/yyyy</c:formatCode>
                <c:ptCount val="2319"/>
                <c:pt idx="0">
                  <c:v>43339</c:v>
                </c:pt>
                <c:pt idx="1">
                  <c:v>43340</c:v>
                </c:pt>
                <c:pt idx="2">
                  <c:v>43341</c:v>
                </c:pt>
                <c:pt idx="3">
                  <c:v>43342</c:v>
                </c:pt>
                <c:pt idx="4">
                  <c:v>43343</c:v>
                </c:pt>
                <c:pt idx="5">
                  <c:v>43344</c:v>
                </c:pt>
                <c:pt idx="6">
                  <c:v>43345</c:v>
                </c:pt>
                <c:pt idx="7">
                  <c:v>43346</c:v>
                </c:pt>
                <c:pt idx="8">
                  <c:v>43347</c:v>
                </c:pt>
                <c:pt idx="9">
                  <c:v>43348</c:v>
                </c:pt>
                <c:pt idx="10">
                  <c:v>43349</c:v>
                </c:pt>
                <c:pt idx="11">
                  <c:v>43350</c:v>
                </c:pt>
                <c:pt idx="12">
                  <c:v>43351</c:v>
                </c:pt>
                <c:pt idx="13">
                  <c:v>43352</c:v>
                </c:pt>
                <c:pt idx="14">
                  <c:v>43353</c:v>
                </c:pt>
                <c:pt idx="15">
                  <c:v>43354</c:v>
                </c:pt>
                <c:pt idx="16">
                  <c:v>43355</c:v>
                </c:pt>
                <c:pt idx="17">
                  <c:v>43356</c:v>
                </c:pt>
                <c:pt idx="18">
                  <c:v>43357</c:v>
                </c:pt>
                <c:pt idx="19">
                  <c:v>43358</c:v>
                </c:pt>
                <c:pt idx="20">
                  <c:v>43359</c:v>
                </c:pt>
                <c:pt idx="21">
                  <c:v>43360</c:v>
                </c:pt>
                <c:pt idx="22">
                  <c:v>43361</c:v>
                </c:pt>
                <c:pt idx="23">
                  <c:v>43362</c:v>
                </c:pt>
                <c:pt idx="24">
                  <c:v>43363</c:v>
                </c:pt>
                <c:pt idx="25">
                  <c:v>43364</c:v>
                </c:pt>
                <c:pt idx="26">
                  <c:v>43365</c:v>
                </c:pt>
                <c:pt idx="27">
                  <c:v>43366</c:v>
                </c:pt>
                <c:pt idx="28">
                  <c:v>43367</c:v>
                </c:pt>
                <c:pt idx="29">
                  <c:v>43368</c:v>
                </c:pt>
                <c:pt idx="30">
                  <c:v>43369</c:v>
                </c:pt>
                <c:pt idx="31">
                  <c:v>43370</c:v>
                </c:pt>
                <c:pt idx="32">
                  <c:v>43371</c:v>
                </c:pt>
                <c:pt idx="33">
                  <c:v>43372</c:v>
                </c:pt>
                <c:pt idx="34">
                  <c:v>43373</c:v>
                </c:pt>
                <c:pt idx="35">
                  <c:v>43374</c:v>
                </c:pt>
                <c:pt idx="36">
                  <c:v>43375</c:v>
                </c:pt>
                <c:pt idx="37">
                  <c:v>43376</c:v>
                </c:pt>
                <c:pt idx="38">
                  <c:v>43377</c:v>
                </c:pt>
                <c:pt idx="39">
                  <c:v>43378</c:v>
                </c:pt>
                <c:pt idx="40">
                  <c:v>43379</c:v>
                </c:pt>
                <c:pt idx="41">
                  <c:v>43380</c:v>
                </c:pt>
                <c:pt idx="42">
                  <c:v>43381</c:v>
                </c:pt>
                <c:pt idx="43">
                  <c:v>43382</c:v>
                </c:pt>
                <c:pt idx="44">
                  <c:v>43383</c:v>
                </c:pt>
                <c:pt idx="45">
                  <c:v>43384</c:v>
                </c:pt>
                <c:pt idx="46">
                  <c:v>43385</c:v>
                </c:pt>
                <c:pt idx="47">
                  <c:v>43386</c:v>
                </c:pt>
                <c:pt idx="48">
                  <c:v>43387</c:v>
                </c:pt>
                <c:pt idx="49">
                  <c:v>43388</c:v>
                </c:pt>
                <c:pt idx="50">
                  <c:v>43389</c:v>
                </c:pt>
                <c:pt idx="51">
                  <c:v>43390</c:v>
                </c:pt>
                <c:pt idx="52">
                  <c:v>43391</c:v>
                </c:pt>
                <c:pt idx="53">
                  <c:v>43392</c:v>
                </c:pt>
                <c:pt idx="54">
                  <c:v>43393</c:v>
                </c:pt>
                <c:pt idx="55">
                  <c:v>43394</c:v>
                </c:pt>
                <c:pt idx="56">
                  <c:v>43395</c:v>
                </c:pt>
                <c:pt idx="57">
                  <c:v>43396</c:v>
                </c:pt>
                <c:pt idx="58">
                  <c:v>43397</c:v>
                </c:pt>
                <c:pt idx="59">
                  <c:v>43398</c:v>
                </c:pt>
                <c:pt idx="60">
                  <c:v>43399</c:v>
                </c:pt>
                <c:pt idx="61">
                  <c:v>43400</c:v>
                </c:pt>
                <c:pt idx="62">
                  <c:v>43401</c:v>
                </c:pt>
                <c:pt idx="63">
                  <c:v>43402</c:v>
                </c:pt>
                <c:pt idx="64">
                  <c:v>43403</c:v>
                </c:pt>
                <c:pt idx="65">
                  <c:v>43404</c:v>
                </c:pt>
                <c:pt idx="66">
                  <c:v>43405</c:v>
                </c:pt>
                <c:pt idx="67">
                  <c:v>43406</c:v>
                </c:pt>
                <c:pt idx="68">
                  <c:v>43407</c:v>
                </c:pt>
                <c:pt idx="69">
                  <c:v>43408</c:v>
                </c:pt>
                <c:pt idx="70">
                  <c:v>43409</c:v>
                </c:pt>
                <c:pt idx="71">
                  <c:v>43410</c:v>
                </c:pt>
                <c:pt idx="72">
                  <c:v>43411</c:v>
                </c:pt>
                <c:pt idx="73">
                  <c:v>43412</c:v>
                </c:pt>
                <c:pt idx="74">
                  <c:v>43413</c:v>
                </c:pt>
                <c:pt idx="75">
                  <c:v>43414</c:v>
                </c:pt>
                <c:pt idx="76">
                  <c:v>43415</c:v>
                </c:pt>
                <c:pt idx="77">
                  <c:v>43416</c:v>
                </c:pt>
                <c:pt idx="78">
                  <c:v>43417</c:v>
                </c:pt>
                <c:pt idx="79">
                  <c:v>43418</c:v>
                </c:pt>
                <c:pt idx="80">
                  <c:v>43419</c:v>
                </c:pt>
                <c:pt idx="81">
                  <c:v>43420</c:v>
                </c:pt>
                <c:pt idx="82">
                  <c:v>43421</c:v>
                </c:pt>
                <c:pt idx="83">
                  <c:v>43422</c:v>
                </c:pt>
                <c:pt idx="84">
                  <c:v>43423</c:v>
                </c:pt>
                <c:pt idx="85">
                  <c:v>43424</c:v>
                </c:pt>
                <c:pt idx="86">
                  <c:v>43425</c:v>
                </c:pt>
                <c:pt idx="87">
                  <c:v>43426</c:v>
                </c:pt>
                <c:pt idx="88">
                  <c:v>43427</c:v>
                </c:pt>
                <c:pt idx="89">
                  <c:v>43428</c:v>
                </c:pt>
                <c:pt idx="90">
                  <c:v>43429</c:v>
                </c:pt>
                <c:pt idx="91">
                  <c:v>43430</c:v>
                </c:pt>
                <c:pt idx="92">
                  <c:v>43431</c:v>
                </c:pt>
                <c:pt idx="93">
                  <c:v>43432</c:v>
                </c:pt>
                <c:pt idx="94">
                  <c:v>43433</c:v>
                </c:pt>
                <c:pt idx="95">
                  <c:v>43434</c:v>
                </c:pt>
                <c:pt idx="96">
                  <c:v>43435</c:v>
                </c:pt>
                <c:pt idx="97">
                  <c:v>43436</c:v>
                </c:pt>
                <c:pt idx="98">
                  <c:v>43437</c:v>
                </c:pt>
                <c:pt idx="99">
                  <c:v>43438</c:v>
                </c:pt>
                <c:pt idx="100">
                  <c:v>43439</c:v>
                </c:pt>
                <c:pt idx="101">
                  <c:v>43440</c:v>
                </c:pt>
                <c:pt idx="102">
                  <c:v>43441</c:v>
                </c:pt>
                <c:pt idx="103">
                  <c:v>43442</c:v>
                </c:pt>
                <c:pt idx="104">
                  <c:v>43443</c:v>
                </c:pt>
                <c:pt idx="105">
                  <c:v>43444</c:v>
                </c:pt>
                <c:pt idx="106">
                  <c:v>43445</c:v>
                </c:pt>
                <c:pt idx="107">
                  <c:v>43446</c:v>
                </c:pt>
                <c:pt idx="108">
                  <c:v>43447</c:v>
                </c:pt>
                <c:pt idx="109">
                  <c:v>43448</c:v>
                </c:pt>
                <c:pt idx="110">
                  <c:v>43449</c:v>
                </c:pt>
                <c:pt idx="111">
                  <c:v>43450</c:v>
                </c:pt>
                <c:pt idx="112">
                  <c:v>43451</c:v>
                </c:pt>
                <c:pt idx="113">
                  <c:v>43452</c:v>
                </c:pt>
                <c:pt idx="114">
                  <c:v>43453</c:v>
                </c:pt>
                <c:pt idx="115">
                  <c:v>43454</c:v>
                </c:pt>
                <c:pt idx="116">
                  <c:v>43455</c:v>
                </c:pt>
                <c:pt idx="117">
                  <c:v>43456</c:v>
                </c:pt>
                <c:pt idx="118">
                  <c:v>43457</c:v>
                </c:pt>
                <c:pt idx="119">
                  <c:v>43458</c:v>
                </c:pt>
                <c:pt idx="120">
                  <c:v>43459</c:v>
                </c:pt>
                <c:pt idx="121">
                  <c:v>43460</c:v>
                </c:pt>
                <c:pt idx="122">
                  <c:v>43461</c:v>
                </c:pt>
                <c:pt idx="123">
                  <c:v>43462</c:v>
                </c:pt>
                <c:pt idx="124">
                  <c:v>43463</c:v>
                </c:pt>
                <c:pt idx="125">
                  <c:v>43464</c:v>
                </c:pt>
                <c:pt idx="126">
                  <c:v>43465</c:v>
                </c:pt>
                <c:pt idx="127">
                  <c:v>43466</c:v>
                </c:pt>
                <c:pt idx="128">
                  <c:v>43467</c:v>
                </c:pt>
                <c:pt idx="129">
                  <c:v>43468</c:v>
                </c:pt>
                <c:pt idx="130">
                  <c:v>43469</c:v>
                </c:pt>
                <c:pt idx="131">
                  <c:v>43470</c:v>
                </c:pt>
                <c:pt idx="132">
                  <c:v>43471</c:v>
                </c:pt>
                <c:pt idx="133">
                  <c:v>43472</c:v>
                </c:pt>
                <c:pt idx="134">
                  <c:v>43473</c:v>
                </c:pt>
                <c:pt idx="135">
                  <c:v>43474</c:v>
                </c:pt>
                <c:pt idx="136">
                  <c:v>43475</c:v>
                </c:pt>
                <c:pt idx="137">
                  <c:v>43476</c:v>
                </c:pt>
                <c:pt idx="138">
                  <c:v>43477</c:v>
                </c:pt>
                <c:pt idx="139">
                  <c:v>43478</c:v>
                </c:pt>
                <c:pt idx="140">
                  <c:v>43479</c:v>
                </c:pt>
                <c:pt idx="141">
                  <c:v>43480</c:v>
                </c:pt>
                <c:pt idx="142">
                  <c:v>43481</c:v>
                </c:pt>
                <c:pt idx="143">
                  <c:v>43482</c:v>
                </c:pt>
                <c:pt idx="144">
                  <c:v>43483</c:v>
                </c:pt>
                <c:pt idx="145">
                  <c:v>43484</c:v>
                </c:pt>
                <c:pt idx="146">
                  <c:v>43485</c:v>
                </c:pt>
                <c:pt idx="147">
                  <c:v>43486</c:v>
                </c:pt>
                <c:pt idx="148">
                  <c:v>43487</c:v>
                </c:pt>
                <c:pt idx="149">
                  <c:v>43488</c:v>
                </c:pt>
                <c:pt idx="150">
                  <c:v>43489</c:v>
                </c:pt>
                <c:pt idx="151">
                  <c:v>43490</c:v>
                </c:pt>
                <c:pt idx="152">
                  <c:v>43491</c:v>
                </c:pt>
                <c:pt idx="153">
                  <c:v>43492</c:v>
                </c:pt>
                <c:pt idx="154">
                  <c:v>43493</c:v>
                </c:pt>
                <c:pt idx="155">
                  <c:v>43494</c:v>
                </c:pt>
                <c:pt idx="156">
                  <c:v>43495</c:v>
                </c:pt>
                <c:pt idx="157">
                  <c:v>43496</c:v>
                </c:pt>
                <c:pt idx="158">
                  <c:v>43497</c:v>
                </c:pt>
                <c:pt idx="159">
                  <c:v>43498</c:v>
                </c:pt>
                <c:pt idx="160">
                  <c:v>43499</c:v>
                </c:pt>
                <c:pt idx="161">
                  <c:v>43500</c:v>
                </c:pt>
                <c:pt idx="162">
                  <c:v>43501</c:v>
                </c:pt>
                <c:pt idx="163">
                  <c:v>43502</c:v>
                </c:pt>
                <c:pt idx="164">
                  <c:v>43503</c:v>
                </c:pt>
                <c:pt idx="165">
                  <c:v>43504</c:v>
                </c:pt>
                <c:pt idx="166">
                  <c:v>43505</c:v>
                </c:pt>
                <c:pt idx="167">
                  <c:v>43506</c:v>
                </c:pt>
                <c:pt idx="168">
                  <c:v>43507</c:v>
                </c:pt>
                <c:pt idx="169">
                  <c:v>43508</c:v>
                </c:pt>
                <c:pt idx="170">
                  <c:v>43509</c:v>
                </c:pt>
                <c:pt idx="171">
                  <c:v>43510</c:v>
                </c:pt>
                <c:pt idx="172">
                  <c:v>43511</c:v>
                </c:pt>
                <c:pt idx="173">
                  <c:v>43512</c:v>
                </c:pt>
                <c:pt idx="174">
                  <c:v>43513</c:v>
                </c:pt>
                <c:pt idx="175">
                  <c:v>43514</c:v>
                </c:pt>
                <c:pt idx="176">
                  <c:v>43515</c:v>
                </c:pt>
                <c:pt idx="177">
                  <c:v>43516</c:v>
                </c:pt>
                <c:pt idx="178">
                  <c:v>43517</c:v>
                </c:pt>
                <c:pt idx="179">
                  <c:v>43518</c:v>
                </c:pt>
                <c:pt idx="180">
                  <c:v>43519</c:v>
                </c:pt>
                <c:pt idx="181">
                  <c:v>43520</c:v>
                </c:pt>
                <c:pt idx="182">
                  <c:v>43521</c:v>
                </c:pt>
                <c:pt idx="183">
                  <c:v>43522</c:v>
                </c:pt>
                <c:pt idx="184">
                  <c:v>43523</c:v>
                </c:pt>
                <c:pt idx="185">
                  <c:v>43524</c:v>
                </c:pt>
                <c:pt idx="186">
                  <c:v>43525</c:v>
                </c:pt>
                <c:pt idx="187">
                  <c:v>43526</c:v>
                </c:pt>
                <c:pt idx="188">
                  <c:v>43527</c:v>
                </c:pt>
                <c:pt idx="189">
                  <c:v>43528</c:v>
                </c:pt>
                <c:pt idx="190">
                  <c:v>43529</c:v>
                </c:pt>
                <c:pt idx="191">
                  <c:v>43530</c:v>
                </c:pt>
                <c:pt idx="192">
                  <c:v>43531</c:v>
                </c:pt>
                <c:pt idx="193">
                  <c:v>43532</c:v>
                </c:pt>
                <c:pt idx="194">
                  <c:v>43533</c:v>
                </c:pt>
                <c:pt idx="195">
                  <c:v>43534</c:v>
                </c:pt>
                <c:pt idx="196">
                  <c:v>43535</c:v>
                </c:pt>
                <c:pt idx="197">
                  <c:v>43536</c:v>
                </c:pt>
                <c:pt idx="198">
                  <c:v>43537</c:v>
                </c:pt>
                <c:pt idx="199">
                  <c:v>43538</c:v>
                </c:pt>
                <c:pt idx="200">
                  <c:v>43539</c:v>
                </c:pt>
                <c:pt idx="201">
                  <c:v>43540</c:v>
                </c:pt>
                <c:pt idx="202">
                  <c:v>43541</c:v>
                </c:pt>
                <c:pt idx="203">
                  <c:v>43542</c:v>
                </c:pt>
                <c:pt idx="204">
                  <c:v>43543</c:v>
                </c:pt>
                <c:pt idx="205">
                  <c:v>43544</c:v>
                </c:pt>
                <c:pt idx="206">
                  <c:v>43545</c:v>
                </c:pt>
                <c:pt idx="207">
                  <c:v>43546</c:v>
                </c:pt>
                <c:pt idx="208">
                  <c:v>43547</c:v>
                </c:pt>
                <c:pt idx="209">
                  <c:v>43548</c:v>
                </c:pt>
                <c:pt idx="210">
                  <c:v>43549</c:v>
                </c:pt>
                <c:pt idx="211">
                  <c:v>43550</c:v>
                </c:pt>
                <c:pt idx="212">
                  <c:v>43551</c:v>
                </c:pt>
                <c:pt idx="213">
                  <c:v>43552</c:v>
                </c:pt>
                <c:pt idx="214">
                  <c:v>43553</c:v>
                </c:pt>
                <c:pt idx="215">
                  <c:v>43554</c:v>
                </c:pt>
                <c:pt idx="216">
                  <c:v>43555</c:v>
                </c:pt>
                <c:pt idx="217">
                  <c:v>43556</c:v>
                </c:pt>
                <c:pt idx="218">
                  <c:v>43557</c:v>
                </c:pt>
                <c:pt idx="219">
                  <c:v>43558</c:v>
                </c:pt>
                <c:pt idx="220">
                  <c:v>43559</c:v>
                </c:pt>
                <c:pt idx="221">
                  <c:v>43560</c:v>
                </c:pt>
                <c:pt idx="222">
                  <c:v>43561</c:v>
                </c:pt>
                <c:pt idx="223">
                  <c:v>43562</c:v>
                </c:pt>
                <c:pt idx="224">
                  <c:v>43563</c:v>
                </c:pt>
                <c:pt idx="225">
                  <c:v>43564</c:v>
                </c:pt>
                <c:pt idx="226">
                  <c:v>43565</c:v>
                </c:pt>
                <c:pt idx="227">
                  <c:v>43566</c:v>
                </c:pt>
                <c:pt idx="228">
                  <c:v>43567</c:v>
                </c:pt>
                <c:pt idx="229">
                  <c:v>43568</c:v>
                </c:pt>
                <c:pt idx="230">
                  <c:v>43569</c:v>
                </c:pt>
                <c:pt idx="231">
                  <c:v>43570</c:v>
                </c:pt>
                <c:pt idx="232">
                  <c:v>43571</c:v>
                </c:pt>
                <c:pt idx="233">
                  <c:v>43572</c:v>
                </c:pt>
                <c:pt idx="234">
                  <c:v>43573</c:v>
                </c:pt>
                <c:pt idx="235">
                  <c:v>43574</c:v>
                </c:pt>
                <c:pt idx="236">
                  <c:v>43575</c:v>
                </c:pt>
                <c:pt idx="237">
                  <c:v>43576</c:v>
                </c:pt>
                <c:pt idx="238">
                  <c:v>43577</c:v>
                </c:pt>
                <c:pt idx="239">
                  <c:v>43578</c:v>
                </c:pt>
                <c:pt idx="240">
                  <c:v>43579</c:v>
                </c:pt>
                <c:pt idx="241">
                  <c:v>43580</c:v>
                </c:pt>
                <c:pt idx="242">
                  <c:v>43581</c:v>
                </c:pt>
                <c:pt idx="243">
                  <c:v>43582</c:v>
                </c:pt>
                <c:pt idx="244">
                  <c:v>43583</c:v>
                </c:pt>
                <c:pt idx="245">
                  <c:v>43584</c:v>
                </c:pt>
                <c:pt idx="246">
                  <c:v>43585</c:v>
                </c:pt>
                <c:pt idx="247">
                  <c:v>43586</c:v>
                </c:pt>
                <c:pt idx="248">
                  <c:v>43587</c:v>
                </c:pt>
                <c:pt idx="249">
                  <c:v>43588</c:v>
                </c:pt>
                <c:pt idx="250">
                  <c:v>43589</c:v>
                </c:pt>
                <c:pt idx="251">
                  <c:v>43590</c:v>
                </c:pt>
                <c:pt idx="252">
                  <c:v>43591</c:v>
                </c:pt>
                <c:pt idx="253">
                  <c:v>43592</c:v>
                </c:pt>
                <c:pt idx="254">
                  <c:v>43593</c:v>
                </c:pt>
                <c:pt idx="255">
                  <c:v>43594</c:v>
                </c:pt>
                <c:pt idx="256">
                  <c:v>43595</c:v>
                </c:pt>
                <c:pt idx="257">
                  <c:v>43596</c:v>
                </c:pt>
                <c:pt idx="258">
                  <c:v>43597</c:v>
                </c:pt>
                <c:pt idx="259">
                  <c:v>43598</c:v>
                </c:pt>
                <c:pt idx="260">
                  <c:v>43599</c:v>
                </c:pt>
                <c:pt idx="261">
                  <c:v>43600</c:v>
                </c:pt>
                <c:pt idx="262">
                  <c:v>43601</c:v>
                </c:pt>
                <c:pt idx="263">
                  <c:v>43602</c:v>
                </c:pt>
                <c:pt idx="264">
                  <c:v>43603</c:v>
                </c:pt>
                <c:pt idx="265">
                  <c:v>43604</c:v>
                </c:pt>
                <c:pt idx="266">
                  <c:v>43605</c:v>
                </c:pt>
                <c:pt idx="267">
                  <c:v>43606</c:v>
                </c:pt>
                <c:pt idx="268">
                  <c:v>43607</c:v>
                </c:pt>
                <c:pt idx="269">
                  <c:v>43608</c:v>
                </c:pt>
                <c:pt idx="270">
                  <c:v>43609</c:v>
                </c:pt>
                <c:pt idx="271">
                  <c:v>43610</c:v>
                </c:pt>
                <c:pt idx="272">
                  <c:v>43611</c:v>
                </c:pt>
                <c:pt idx="273">
                  <c:v>43612</c:v>
                </c:pt>
                <c:pt idx="274">
                  <c:v>43613</c:v>
                </c:pt>
                <c:pt idx="275">
                  <c:v>43614</c:v>
                </c:pt>
                <c:pt idx="276">
                  <c:v>43615</c:v>
                </c:pt>
                <c:pt idx="277">
                  <c:v>43616</c:v>
                </c:pt>
                <c:pt idx="278">
                  <c:v>43617</c:v>
                </c:pt>
                <c:pt idx="279">
                  <c:v>43618</c:v>
                </c:pt>
                <c:pt idx="280">
                  <c:v>43619</c:v>
                </c:pt>
                <c:pt idx="281">
                  <c:v>43620</c:v>
                </c:pt>
                <c:pt idx="282">
                  <c:v>43621</c:v>
                </c:pt>
                <c:pt idx="283">
                  <c:v>43622</c:v>
                </c:pt>
                <c:pt idx="284">
                  <c:v>43623</c:v>
                </c:pt>
                <c:pt idx="285">
                  <c:v>43624</c:v>
                </c:pt>
                <c:pt idx="286">
                  <c:v>43625</c:v>
                </c:pt>
                <c:pt idx="287">
                  <c:v>43626</c:v>
                </c:pt>
                <c:pt idx="288">
                  <c:v>43627</c:v>
                </c:pt>
                <c:pt idx="289">
                  <c:v>43628</c:v>
                </c:pt>
                <c:pt idx="290">
                  <c:v>43629</c:v>
                </c:pt>
                <c:pt idx="291">
                  <c:v>43630</c:v>
                </c:pt>
                <c:pt idx="292">
                  <c:v>43631</c:v>
                </c:pt>
                <c:pt idx="293">
                  <c:v>43632</c:v>
                </c:pt>
                <c:pt idx="294">
                  <c:v>43633</c:v>
                </c:pt>
                <c:pt idx="295">
                  <c:v>43634</c:v>
                </c:pt>
                <c:pt idx="296">
                  <c:v>43635</c:v>
                </c:pt>
                <c:pt idx="297">
                  <c:v>43636</c:v>
                </c:pt>
                <c:pt idx="298">
                  <c:v>43637</c:v>
                </c:pt>
                <c:pt idx="299">
                  <c:v>43638</c:v>
                </c:pt>
                <c:pt idx="300">
                  <c:v>43639</c:v>
                </c:pt>
                <c:pt idx="301">
                  <c:v>43640</c:v>
                </c:pt>
                <c:pt idx="302">
                  <c:v>43641</c:v>
                </c:pt>
                <c:pt idx="303">
                  <c:v>43642</c:v>
                </c:pt>
                <c:pt idx="304">
                  <c:v>43643</c:v>
                </c:pt>
                <c:pt idx="305">
                  <c:v>43644</c:v>
                </c:pt>
                <c:pt idx="306">
                  <c:v>43645</c:v>
                </c:pt>
                <c:pt idx="307">
                  <c:v>43646</c:v>
                </c:pt>
                <c:pt idx="308">
                  <c:v>43647</c:v>
                </c:pt>
                <c:pt idx="309">
                  <c:v>43648</c:v>
                </c:pt>
                <c:pt idx="310">
                  <c:v>43649</c:v>
                </c:pt>
                <c:pt idx="311">
                  <c:v>43650</c:v>
                </c:pt>
                <c:pt idx="312">
                  <c:v>43651</c:v>
                </c:pt>
                <c:pt idx="313">
                  <c:v>43652</c:v>
                </c:pt>
                <c:pt idx="314">
                  <c:v>43653</c:v>
                </c:pt>
                <c:pt idx="315">
                  <c:v>43654</c:v>
                </c:pt>
                <c:pt idx="316">
                  <c:v>43655</c:v>
                </c:pt>
                <c:pt idx="317">
                  <c:v>43656</c:v>
                </c:pt>
                <c:pt idx="318">
                  <c:v>43657</c:v>
                </c:pt>
                <c:pt idx="319">
                  <c:v>43658</c:v>
                </c:pt>
                <c:pt idx="320">
                  <c:v>43659</c:v>
                </c:pt>
                <c:pt idx="321">
                  <c:v>43660</c:v>
                </c:pt>
                <c:pt idx="322">
                  <c:v>43661</c:v>
                </c:pt>
                <c:pt idx="323">
                  <c:v>43662</c:v>
                </c:pt>
                <c:pt idx="324">
                  <c:v>43663</c:v>
                </c:pt>
                <c:pt idx="325">
                  <c:v>43664</c:v>
                </c:pt>
                <c:pt idx="326">
                  <c:v>43665</c:v>
                </c:pt>
                <c:pt idx="327">
                  <c:v>43666</c:v>
                </c:pt>
                <c:pt idx="328">
                  <c:v>43667</c:v>
                </c:pt>
                <c:pt idx="329">
                  <c:v>43668</c:v>
                </c:pt>
                <c:pt idx="330">
                  <c:v>43669</c:v>
                </c:pt>
                <c:pt idx="331">
                  <c:v>43670</c:v>
                </c:pt>
                <c:pt idx="332">
                  <c:v>43671</c:v>
                </c:pt>
                <c:pt idx="333">
                  <c:v>43672</c:v>
                </c:pt>
                <c:pt idx="334">
                  <c:v>43673</c:v>
                </c:pt>
                <c:pt idx="335">
                  <c:v>43674</c:v>
                </c:pt>
                <c:pt idx="336">
                  <c:v>43675</c:v>
                </c:pt>
                <c:pt idx="337">
                  <c:v>43676</c:v>
                </c:pt>
                <c:pt idx="338">
                  <c:v>43677</c:v>
                </c:pt>
                <c:pt idx="339">
                  <c:v>43678</c:v>
                </c:pt>
                <c:pt idx="340">
                  <c:v>43679</c:v>
                </c:pt>
                <c:pt idx="341">
                  <c:v>43680</c:v>
                </c:pt>
                <c:pt idx="342">
                  <c:v>43681</c:v>
                </c:pt>
                <c:pt idx="343">
                  <c:v>43682</c:v>
                </c:pt>
                <c:pt idx="344">
                  <c:v>43683</c:v>
                </c:pt>
                <c:pt idx="345">
                  <c:v>43684</c:v>
                </c:pt>
                <c:pt idx="346">
                  <c:v>43685</c:v>
                </c:pt>
                <c:pt idx="347">
                  <c:v>43686</c:v>
                </c:pt>
                <c:pt idx="348">
                  <c:v>43687</c:v>
                </c:pt>
                <c:pt idx="349">
                  <c:v>43688</c:v>
                </c:pt>
                <c:pt idx="350">
                  <c:v>43689</c:v>
                </c:pt>
                <c:pt idx="351">
                  <c:v>43690</c:v>
                </c:pt>
                <c:pt idx="352">
                  <c:v>43691</c:v>
                </c:pt>
                <c:pt idx="353">
                  <c:v>43692</c:v>
                </c:pt>
                <c:pt idx="354">
                  <c:v>43693</c:v>
                </c:pt>
                <c:pt idx="355">
                  <c:v>43694</c:v>
                </c:pt>
                <c:pt idx="356">
                  <c:v>43695</c:v>
                </c:pt>
                <c:pt idx="357">
                  <c:v>43696</c:v>
                </c:pt>
                <c:pt idx="358">
                  <c:v>43697</c:v>
                </c:pt>
                <c:pt idx="359">
                  <c:v>43698</c:v>
                </c:pt>
                <c:pt idx="360">
                  <c:v>43699</c:v>
                </c:pt>
                <c:pt idx="361">
                  <c:v>43700</c:v>
                </c:pt>
                <c:pt idx="362">
                  <c:v>43701</c:v>
                </c:pt>
                <c:pt idx="363">
                  <c:v>43702</c:v>
                </c:pt>
                <c:pt idx="364">
                  <c:v>43703</c:v>
                </c:pt>
                <c:pt idx="365">
                  <c:v>43704</c:v>
                </c:pt>
                <c:pt idx="366">
                  <c:v>43705</c:v>
                </c:pt>
                <c:pt idx="367">
                  <c:v>43706</c:v>
                </c:pt>
                <c:pt idx="368">
                  <c:v>43707</c:v>
                </c:pt>
                <c:pt idx="369">
                  <c:v>43708</c:v>
                </c:pt>
                <c:pt idx="370">
                  <c:v>43709</c:v>
                </c:pt>
                <c:pt idx="371">
                  <c:v>43710</c:v>
                </c:pt>
                <c:pt idx="372">
                  <c:v>43711</c:v>
                </c:pt>
                <c:pt idx="373">
                  <c:v>43712</c:v>
                </c:pt>
                <c:pt idx="374">
                  <c:v>43713</c:v>
                </c:pt>
                <c:pt idx="375">
                  <c:v>43714</c:v>
                </c:pt>
                <c:pt idx="376">
                  <c:v>43715</c:v>
                </c:pt>
                <c:pt idx="377">
                  <c:v>43716</c:v>
                </c:pt>
                <c:pt idx="378">
                  <c:v>43717</c:v>
                </c:pt>
                <c:pt idx="379">
                  <c:v>43718</c:v>
                </c:pt>
                <c:pt idx="380">
                  <c:v>43719</c:v>
                </c:pt>
                <c:pt idx="381">
                  <c:v>43720</c:v>
                </c:pt>
                <c:pt idx="382">
                  <c:v>43721</c:v>
                </c:pt>
                <c:pt idx="383">
                  <c:v>43722</c:v>
                </c:pt>
                <c:pt idx="384">
                  <c:v>43723</c:v>
                </c:pt>
                <c:pt idx="385">
                  <c:v>43724</c:v>
                </c:pt>
                <c:pt idx="386">
                  <c:v>43725</c:v>
                </c:pt>
                <c:pt idx="387">
                  <c:v>43726</c:v>
                </c:pt>
                <c:pt idx="388">
                  <c:v>43727</c:v>
                </c:pt>
                <c:pt idx="389">
                  <c:v>43728</c:v>
                </c:pt>
                <c:pt idx="390">
                  <c:v>43729</c:v>
                </c:pt>
                <c:pt idx="391">
                  <c:v>43730</c:v>
                </c:pt>
                <c:pt idx="392">
                  <c:v>43731</c:v>
                </c:pt>
                <c:pt idx="393">
                  <c:v>43732</c:v>
                </c:pt>
                <c:pt idx="394">
                  <c:v>43733</c:v>
                </c:pt>
                <c:pt idx="395">
                  <c:v>43734</c:v>
                </c:pt>
                <c:pt idx="396">
                  <c:v>43735</c:v>
                </c:pt>
                <c:pt idx="397">
                  <c:v>43736</c:v>
                </c:pt>
                <c:pt idx="398">
                  <c:v>43737</c:v>
                </c:pt>
                <c:pt idx="399">
                  <c:v>43738</c:v>
                </c:pt>
                <c:pt idx="400">
                  <c:v>43739</c:v>
                </c:pt>
                <c:pt idx="401">
                  <c:v>43740</c:v>
                </c:pt>
                <c:pt idx="402">
                  <c:v>43741</c:v>
                </c:pt>
                <c:pt idx="403">
                  <c:v>43742</c:v>
                </c:pt>
                <c:pt idx="404">
                  <c:v>43743</c:v>
                </c:pt>
                <c:pt idx="405">
                  <c:v>43744</c:v>
                </c:pt>
                <c:pt idx="406">
                  <c:v>43745</c:v>
                </c:pt>
                <c:pt idx="407">
                  <c:v>43746</c:v>
                </c:pt>
                <c:pt idx="408">
                  <c:v>43747</c:v>
                </c:pt>
                <c:pt idx="409">
                  <c:v>43748</c:v>
                </c:pt>
                <c:pt idx="410">
                  <c:v>43749</c:v>
                </c:pt>
                <c:pt idx="411">
                  <c:v>43750</c:v>
                </c:pt>
                <c:pt idx="412">
                  <c:v>43751</c:v>
                </c:pt>
                <c:pt idx="413">
                  <c:v>43752</c:v>
                </c:pt>
                <c:pt idx="414">
                  <c:v>43753</c:v>
                </c:pt>
                <c:pt idx="415">
                  <c:v>43754</c:v>
                </c:pt>
                <c:pt idx="416">
                  <c:v>43755</c:v>
                </c:pt>
                <c:pt idx="417">
                  <c:v>43756</c:v>
                </c:pt>
                <c:pt idx="418">
                  <c:v>43757</c:v>
                </c:pt>
                <c:pt idx="419">
                  <c:v>43758</c:v>
                </c:pt>
                <c:pt idx="420">
                  <c:v>43759</c:v>
                </c:pt>
                <c:pt idx="421">
                  <c:v>43760</c:v>
                </c:pt>
                <c:pt idx="422">
                  <c:v>43761</c:v>
                </c:pt>
                <c:pt idx="423">
                  <c:v>43762</c:v>
                </c:pt>
                <c:pt idx="424">
                  <c:v>43763</c:v>
                </c:pt>
                <c:pt idx="425">
                  <c:v>43764</c:v>
                </c:pt>
                <c:pt idx="426">
                  <c:v>43765</c:v>
                </c:pt>
                <c:pt idx="427">
                  <c:v>43766</c:v>
                </c:pt>
                <c:pt idx="428">
                  <c:v>43767</c:v>
                </c:pt>
                <c:pt idx="429">
                  <c:v>43768</c:v>
                </c:pt>
                <c:pt idx="430">
                  <c:v>43769</c:v>
                </c:pt>
                <c:pt idx="431">
                  <c:v>43770</c:v>
                </c:pt>
                <c:pt idx="432">
                  <c:v>43771</c:v>
                </c:pt>
                <c:pt idx="433">
                  <c:v>43772</c:v>
                </c:pt>
                <c:pt idx="434">
                  <c:v>43773</c:v>
                </c:pt>
                <c:pt idx="435">
                  <c:v>43774</c:v>
                </c:pt>
                <c:pt idx="436">
                  <c:v>43775</c:v>
                </c:pt>
                <c:pt idx="437">
                  <c:v>43776</c:v>
                </c:pt>
                <c:pt idx="438">
                  <c:v>43777</c:v>
                </c:pt>
                <c:pt idx="439">
                  <c:v>43778</c:v>
                </c:pt>
                <c:pt idx="440">
                  <c:v>43779</c:v>
                </c:pt>
                <c:pt idx="441">
                  <c:v>43780</c:v>
                </c:pt>
                <c:pt idx="442">
                  <c:v>43781</c:v>
                </c:pt>
                <c:pt idx="443">
                  <c:v>43782</c:v>
                </c:pt>
                <c:pt idx="444">
                  <c:v>43783</c:v>
                </c:pt>
                <c:pt idx="445">
                  <c:v>43784</c:v>
                </c:pt>
                <c:pt idx="446">
                  <c:v>43785</c:v>
                </c:pt>
                <c:pt idx="447">
                  <c:v>43786</c:v>
                </c:pt>
                <c:pt idx="448">
                  <c:v>43787</c:v>
                </c:pt>
                <c:pt idx="449">
                  <c:v>43788</c:v>
                </c:pt>
                <c:pt idx="450">
                  <c:v>43789</c:v>
                </c:pt>
                <c:pt idx="451">
                  <c:v>43790</c:v>
                </c:pt>
                <c:pt idx="452">
                  <c:v>43791</c:v>
                </c:pt>
                <c:pt idx="453">
                  <c:v>43792</c:v>
                </c:pt>
                <c:pt idx="454">
                  <c:v>43793</c:v>
                </c:pt>
                <c:pt idx="455">
                  <c:v>43794</c:v>
                </c:pt>
                <c:pt idx="456">
                  <c:v>43795</c:v>
                </c:pt>
                <c:pt idx="457">
                  <c:v>43796</c:v>
                </c:pt>
                <c:pt idx="458">
                  <c:v>43797</c:v>
                </c:pt>
                <c:pt idx="459">
                  <c:v>43798</c:v>
                </c:pt>
                <c:pt idx="460">
                  <c:v>43799</c:v>
                </c:pt>
                <c:pt idx="461">
                  <c:v>43800</c:v>
                </c:pt>
                <c:pt idx="462">
                  <c:v>43801</c:v>
                </c:pt>
                <c:pt idx="463">
                  <c:v>43802</c:v>
                </c:pt>
                <c:pt idx="464">
                  <c:v>43803</c:v>
                </c:pt>
                <c:pt idx="465">
                  <c:v>43804</c:v>
                </c:pt>
                <c:pt idx="466">
                  <c:v>43805</c:v>
                </c:pt>
                <c:pt idx="467">
                  <c:v>43806</c:v>
                </c:pt>
                <c:pt idx="468">
                  <c:v>43807</c:v>
                </c:pt>
                <c:pt idx="469">
                  <c:v>43808</c:v>
                </c:pt>
                <c:pt idx="470">
                  <c:v>43809</c:v>
                </c:pt>
                <c:pt idx="471">
                  <c:v>43810</c:v>
                </c:pt>
                <c:pt idx="472">
                  <c:v>43811</c:v>
                </c:pt>
                <c:pt idx="473">
                  <c:v>43812</c:v>
                </c:pt>
                <c:pt idx="474">
                  <c:v>43813</c:v>
                </c:pt>
                <c:pt idx="475">
                  <c:v>43814</c:v>
                </c:pt>
                <c:pt idx="476">
                  <c:v>43815</c:v>
                </c:pt>
                <c:pt idx="477">
                  <c:v>43816</c:v>
                </c:pt>
                <c:pt idx="478">
                  <c:v>43817</c:v>
                </c:pt>
                <c:pt idx="479">
                  <c:v>43818</c:v>
                </c:pt>
                <c:pt idx="480">
                  <c:v>43819</c:v>
                </c:pt>
                <c:pt idx="481">
                  <c:v>43820</c:v>
                </c:pt>
                <c:pt idx="482">
                  <c:v>43821</c:v>
                </c:pt>
                <c:pt idx="483">
                  <c:v>43822</c:v>
                </c:pt>
                <c:pt idx="484">
                  <c:v>43823</c:v>
                </c:pt>
                <c:pt idx="485">
                  <c:v>43824</c:v>
                </c:pt>
                <c:pt idx="486">
                  <c:v>43825</c:v>
                </c:pt>
                <c:pt idx="487">
                  <c:v>43826</c:v>
                </c:pt>
                <c:pt idx="488">
                  <c:v>43827</c:v>
                </c:pt>
                <c:pt idx="489">
                  <c:v>43828</c:v>
                </c:pt>
                <c:pt idx="490">
                  <c:v>43829</c:v>
                </c:pt>
                <c:pt idx="491">
                  <c:v>43830</c:v>
                </c:pt>
                <c:pt idx="492">
                  <c:v>43831</c:v>
                </c:pt>
                <c:pt idx="493">
                  <c:v>43832</c:v>
                </c:pt>
                <c:pt idx="494">
                  <c:v>43833</c:v>
                </c:pt>
                <c:pt idx="495">
                  <c:v>43834</c:v>
                </c:pt>
                <c:pt idx="496">
                  <c:v>43835</c:v>
                </c:pt>
                <c:pt idx="497">
                  <c:v>43836</c:v>
                </c:pt>
                <c:pt idx="498">
                  <c:v>43837</c:v>
                </c:pt>
                <c:pt idx="499">
                  <c:v>43838</c:v>
                </c:pt>
                <c:pt idx="500">
                  <c:v>43839</c:v>
                </c:pt>
                <c:pt idx="501">
                  <c:v>43840</c:v>
                </c:pt>
                <c:pt idx="502">
                  <c:v>43841</c:v>
                </c:pt>
                <c:pt idx="503">
                  <c:v>43842</c:v>
                </c:pt>
                <c:pt idx="504">
                  <c:v>43843</c:v>
                </c:pt>
                <c:pt idx="505">
                  <c:v>43844</c:v>
                </c:pt>
                <c:pt idx="506">
                  <c:v>43845</c:v>
                </c:pt>
                <c:pt idx="507">
                  <c:v>43846</c:v>
                </c:pt>
                <c:pt idx="508">
                  <c:v>43847</c:v>
                </c:pt>
                <c:pt idx="509">
                  <c:v>43848</c:v>
                </c:pt>
                <c:pt idx="510">
                  <c:v>43849</c:v>
                </c:pt>
                <c:pt idx="511">
                  <c:v>43850</c:v>
                </c:pt>
                <c:pt idx="512">
                  <c:v>43851</c:v>
                </c:pt>
                <c:pt idx="513">
                  <c:v>43852</c:v>
                </c:pt>
                <c:pt idx="514">
                  <c:v>43853</c:v>
                </c:pt>
                <c:pt idx="515">
                  <c:v>43854</c:v>
                </c:pt>
                <c:pt idx="516">
                  <c:v>43855</c:v>
                </c:pt>
                <c:pt idx="517">
                  <c:v>43856</c:v>
                </c:pt>
                <c:pt idx="518">
                  <c:v>43857</c:v>
                </c:pt>
                <c:pt idx="519">
                  <c:v>43858</c:v>
                </c:pt>
                <c:pt idx="520">
                  <c:v>43859</c:v>
                </c:pt>
                <c:pt idx="521">
                  <c:v>43860</c:v>
                </c:pt>
                <c:pt idx="522">
                  <c:v>43861</c:v>
                </c:pt>
                <c:pt idx="523">
                  <c:v>43862</c:v>
                </c:pt>
                <c:pt idx="524">
                  <c:v>43863</c:v>
                </c:pt>
                <c:pt idx="525">
                  <c:v>43864</c:v>
                </c:pt>
                <c:pt idx="526">
                  <c:v>43865</c:v>
                </c:pt>
                <c:pt idx="527">
                  <c:v>43866</c:v>
                </c:pt>
                <c:pt idx="528">
                  <c:v>43867</c:v>
                </c:pt>
                <c:pt idx="529">
                  <c:v>43868</c:v>
                </c:pt>
                <c:pt idx="530">
                  <c:v>43869</c:v>
                </c:pt>
                <c:pt idx="531">
                  <c:v>43870</c:v>
                </c:pt>
                <c:pt idx="532">
                  <c:v>43871</c:v>
                </c:pt>
                <c:pt idx="533">
                  <c:v>43872</c:v>
                </c:pt>
                <c:pt idx="534">
                  <c:v>43873</c:v>
                </c:pt>
                <c:pt idx="535">
                  <c:v>43874</c:v>
                </c:pt>
                <c:pt idx="536">
                  <c:v>43875</c:v>
                </c:pt>
                <c:pt idx="537">
                  <c:v>43876</c:v>
                </c:pt>
                <c:pt idx="538">
                  <c:v>43877</c:v>
                </c:pt>
                <c:pt idx="539">
                  <c:v>43878</c:v>
                </c:pt>
                <c:pt idx="540">
                  <c:v>43879</c:v>
                </c:pt>
                <c:pt idx="541">
                  <c:v>43880</c:v>
                </c:pt>
                <c:pt idx="542">
                  <c:v>43881</c:v>
                </c:pt>
                <c:pt idx="543">
                  <c:v>43882</c:v>
                </c:pt>
                <c:pt idx="544">
                  <c:v>43883</c:v>
                </c:pt>
                <c:pt idx="545">
                  <c:v>43884</c:v>
                </c:pt>
                <c:pt idx="546">
                  <c:v>43885</c:v>
                </c:pt>
                <c:pt idx="547">
                  <c:v>43886</c:v>
                </c:pt>
                <c:pt idx="548">
                  <c:v>43887</c:v>
                </c:pt>
                <c:pt idx="549">
                  <c:v>43888</c:v>
                </c:pt>
                <c:pt idx="550">
                  <c:v>43889</c:v>
                </c:pt>
                <c:pt idx="551">
                  <c:v>43890</c:v>
                </c:pt>
                <c:pt idx="552">
                  <c:v>43891</c:v>
                </c:pt>
                <c:pt idx="553">
                  <c:v>43892</c:v>
                </c:pt>
                <c:pt idx="554">
                  <c:v>43893</c:v>
                </c:pt>
                <c:pt idx="555">
                  <c:v>43894</c:v>
                </c:pt>
                <c:pt idx="556">
                  <c:v>43895</c:v>
                </c:pt>
                <c:pt idx="557">
                  <c:v>43896</c:v>
                </c:pt>
                <c:pt idx="558">
                  <c:v>43897</c:v>
                </c:pt>
                <c:pt idx="559">
                  <c:v>43898</c:v>
                </c:pt>
                <c:pt idx="560">
                  <c:v>43899</c:v>
                </c:pt>
                <c:pt idx="561">
                  <c:v>43900</c:v>
                </c:pt>
                <c:pt idx="562">
                  <c:v>43901</c:v>
                </c:pt>
                <c:pt idx="563">
                  <c:v>43902</c:v>
                </c:pt>
                <c:pt idx="564">
                  <c:v>43903</c:v>
                </c:pt>
                <c:pt idx="565">
                  <c:v>43904</c:v>
                </c:pt>
                <c:pt idx="566">
                  <c:v>43905</c:v>
                </c:pt>
                <c:pt idx="567">
                  <c:v>43906</c:v>
                </c:pt>
                <c:pt idx="568">
                  <c:v>43907</c:v>
                </c:pt>
                <c:pt idx="569">
                  <c:v>43908</c:v>
                </c:pt>
                <c:pt idx="570">
                  <c:v>43909</c:v>
                </c:pt>
                <c:pt idx="571">
                  <c:v>43910</c:v>
                </c:pt>
                <c:pt idx="572">
                  <c:v>43911</c:v>
                </c:pt>
                <c:pt idx="573">
                  <c:v>43912</c:v>
                </c:pt>
                <c:pt idx="574">
                  <c:v>43913</c:v>
                </c:pt>
                <c:pt idx="575">
                  <c:v>43914</c:v>
                </c:pt>
                <c:pt idx="576">
                  <c:v>43915</c:v>
                </c:pt>
                <c:pt idx="577">
                  <c:v>43916</c:v>
                </c:pt>
                <c:pt idx="578">
                  <c:v>43917</c:v>
                </c:pt>
                <c:pt idx="579">
                  <c:v>43918</c:v>
                </c:pt>
                <c:pt idx="580">
                  <c:v>43919</c:v>
                </c:pt>
                <c:pt idx="581">
                  <c:v>43920</c:v>
                </c:pt>
                <c:pt idx="582">
                  <c:v>43921</c:v>
                </c:pt>
                <c:pt idx="583">
                  <c:v>43922</c:v>
                </c:pt>
                <c:pt idx="584">
                  <c:v>43923</c:v>
                </c:pt>
                <c:pt idx="585">
                  <c:v>43924</c:v>
                </c:pt>
                <c:pt idx="586">
                  <c:v>43925</c:v>
                </c:pt>
                <c:pt idx="587">
                  <c:v>43926</c:v>
                </c:pt>
                <c:pt idx="588">
                  <c:v>43927</c:v>
                </c:pt>
                <c:pt idx="589">
                  <c:v>43928</c:v>
                </c:pt>
                <c:pt idx="590">
                  <c:v>43929</c:v>
                </c:pt>
                <c:pt idx="591">
                  <c:v>43930</c:v>
                </c:pt>
                <c:pt idx="592">
                  <c:v>43931</c:v>
                </c:pt>
                <c:pt idx="593">
                  <c:v>43932</c:v>
                </c:pt>
                <c:pt idx="594">
                  <c:v>43933</c:v>
                </c:pt>
                <c:pt idx="595">
                  <c:v>43934</c:v>
                </c:pt>
                <c:pt idx="596">
                  <c:v>43935</c:v>
                </c:pt>
                <c:pt idx="597">
                  <c:v>43936</c:v>
                </c:pt>
                <c:pt idx="598">
                  <c:v>43937</c:v>
                </c:pt>
                <c:pt idx="599">
                  <c:v>43938</c:v>
                </c:pt>
                <c:pt idx="600">
                  <c:v>43939</c:v>
                </c:pt>
                <c:pt idx="601">
                  <c:v>43940</c:v>
                </c:pt>
                <c:pt idx="602">
                  <c:v>43941</c:v>
                </c:pt>
                <c:pt idx="603">
                  <c:v>43942</c:v>
                </c:pt>
                <c:pt idx="604">
                  <c:v>43943</c:v>
                </c:pt>
                <c:pt idx="605">
                  <c:v>43944</c:v>
                </c:pt>
                <c:pt idx="606">
                  <c:v>43945</c:v>
                </c:pt>
                <c:pt idx="607">
                  <c:v>43946</c:v>
                </c:pt>
                <c:pt idx="608">
                  <c:v>43947</c:v>
                </c:pt>
                <c:pt idx="609">
                  <c:v>43948</c:v>
                </c:pt>
                <c:pt idx="610">
                  <c:v>43949</c:v>
                </c:pt>
                <c:pt idx="611">
                  <c:v>43950</c:v>
                </c:pt>
                <c:pt idx="612">
                  <c:v>43951</c:v>
                </c:pt>
                <c:pt idx="613">
                  <c:v>43952</c:v>
                </c:pt>
                <c:pt idx="614">
                  <c:v>43953</c:v>
                </c:pt>
                <c:pt idx="615">
                  <c:v>43954</c:v>
                </c:pt>
                <c:pt idx="616">
                  <c:v>43955</c:v>
                </c:pt>
                <c:pt idx="617">
                  <c:v>43956</c:v>
                </c:pt>
                <c:pt idx="618">
                  <c:v>43957</c:v>
                </c:pt>
                <c:pt idx="619">
                  <c:v>43958</c:v>
                </c:pt>
                <c:pt idx="620">
                  <c:v>43959</c:v>
                </c:pt>
                <c:pt idx="621">
                  <c:v>43960</c:v>
                </c:pt>
                <c:pt idx="622">
                  <c:v>43961</c:v>
                </c:pt>
                <c:pt idx="623">
                  <c:v>43962</c:v>
                </c:pt>
                <c:pt idx="624">
                  <c:v>43963</c:v>
                </c:pt>
                <c:pt idx="625">
                  <c:v>43964</c:v>
                </c:pt>
                <c:pt idx="626">
                  <c:v>43965</c:v>
                </c:pt>
                <c:pt idx="627">
                  <c:v>43966</c:v>
                </c:pt>
                <c:pt idx="628">
                  <c:v>43967</c:v>
                </c:pt>
                <c:pt idx="629">
                  <c:v>43968</c:v>
                </c:pt>
                <c:pt idx="630">
                  <c:v>43969</c:v>
                </c:pt>
                <c:pt idx="631">
                  <c:v>43970</c:v>
                </c:pt>
                <c:pt idx="632">
                  <c:v>43971</c:v>
                </c:pt>
                <c:pt idx="633">
                  <c:v>43972</c:v>
                </c:pt>
                <c:pt idx="634">
                  <c:v>43973</c:v>
                </c:pt>
                <c:pt idx="635">
                  <c:v>43974</c:v>
                </c:pt>
                <c:pt idx="636">
                  <c:v>43975</c:v>
                </c:pt>
                <c:pt idx="637">
                  <c:v>43976</c:v>
                </c:pt>
                <c:pt idx="638">
                  <c:v>43977</c:v>
                </c:pt>
                <c:pt idx="639">
                  <c:v>43978</c:v>
                </c:pt>
                <c:pt idx="640">
                  <c:v>43979</c:v>
                </c:pt>
                <c:pt idx="641">
                  <c:v>43980</c:v>
                </c:pt>
                <c:pt idx="642">
                  <c:v>43981</c:v>
                </c:pt>
                <c:pt idx="643">
                  <c:v>43982</c:v>
                </c:pt>
                <c:pt idx="644">
                  <c:v>43983</c:v>
                </c:pt>
                <c:pt idx="645">
                  <c:v>43984</c:v>
                </c:pt>
                <c:pt idx="646">
                  <c:v>43985</c:v>
                </c:pt>
                <c:pt idx="647">
                  <c:v>43986</c:v>
                </c:pt>
                <c:pt idx="648">
                  <c:v>43987</c:v>
                </c:pt>
                <c:pt idx="649">
                  <c:v>43988</c:v>
                </c:pt>
                <c:pt idx="650">
                  <c:v>43989</c:v>
                </c:pt>
                <c:pt idx="651">
                  <c:v>43990</c:v>
                </c:pt>
                <c:pt idx="652">
                  <c:v>43991</c:v>
                </c:pt>
                <c:pt idx="653">
                  <c:v>43992</c:v>
                </c:pt>
                <c:pt idx="654">
                  <c:v>43993</c:v>
                </c:pt>
                <c:pt idx="655">
                  <c:v>43994</c:v>
                </c:pt>
                <c:pt idx="656">
                  <c:v>43995</c:v>
                </c:pt>
                <c:pt idx="657">
                  <c:v>43996</c:v>
                </c:pt>
                <c:pt idx="658">
                  <c:v>43997</c:v>
                </c:pt>
                <c:pt idx="659">
                  <c:v>43998</c:v>
                </c:pt>
                <c:pt idx="660">
                  <c:v>43999</c:v>
                </c:pt>
                <c:pt idx="661">
                  <c:v>44000</c:v>
                </c:pt>
                <c:pt idx="662">
                  <c:v>44001</c:v>
                </c:pt>
                <c:pt idx="663">
                  <c:v>44002</c:v>
                </c:pt>
                <c:pt idx="664">
                  <c:v>44003</c:v>
                </c:pt>
                <c:pt idx="665">
                  <c:v>44004</c:v>
                </c:pt>
                <c:pt idx="666">
                  <c:v>44005</c:v>
                </c:pt>
                <c:pt idx="667">
                  <c:v>44006</c:v>
                </c:pt>
                <c:pt idx="668">
                  <c:v>44007</c:v>
                </c:pt>
                <c:pt idx="669">
                  <c:v>44008</c:v>
                </c:pt>
                <c:pt idx="670">
                  <c:v>44009</c:v>
                </c:pt>
                <c:pt idx="671">
                  <c:v>44010</c:v>
                </c:pt>
                <c:pt idx="672">
                  <c:v>44011</c:v>
                </c:pt>
                <c:pt idx="673">
                  <c:v>44012</c:v>
                </c:pt>
                <c:pt idx="674">
                  <c:v>44013</c:v>
                </c:pt>
                <c:pt idx="675">
                  <c:v>44014</c:v>
                </c:pt>
                <c:pt idx="676">
                  <c:v>44015</c:v>
                </c:pt>
                <c:pt idx="677">
                  <c:v>44016</c:v>
                </c:pt>
                <c:pt idx="678">
                  <c:v>44017</c:v>
                </c:pt>
                <c:pt idx="679">
                  <c:v>44018</c:v>
                </c:pt>
                <c:pt idx="680">
                  <c:v>44019</c:v>
                </c:pt>
                <c:pt idx="681">
                  <c:v>44020</c:v>
                </c:pt>
                <c:pt idx="682">
                  <c:v>44021</c:v>
                </c:pt>
                <c:pt idx="683">
                  <c:v>44022</c:v>
                </c:pt>
                <c:pt idx="684">
                  <c:v>44023</c:v>
                </c:pt>
                <c:pt idx="685">
                  <c:v>44024</c:v>
                </c:pt>
                <c:pt idx="686">
                  <c:v>44025</c:v>
                </c:pt>
                <c:pt idx="687">
                  <c:v>44026</c:v>
                </c:pt>
                <c:pt idx="688">
                  <c:v>44027</c:v>
                </c:pt>
                <c:pt idx="689">
                  <c:v>44028</c:v>
                </c:pt>
                <c:pt idx="690">
                  <c:v>44029</c:v>
                </c:pt>
                <c:pt idx="691">
                  <c:v>44030</c:v>
                </c:pt>
                <c:pt idx="692">
                  <c:v>44031</c:v>
                </c:pt>
                <c:pt idx="693">
                  <c:v>44032</c:v>
                </c:pt>
                <c:pt idx="694">
                  <c:v>44033</c:v>
                </c:pt>
                <c:pt idx="695">
                  <c:v>44034</c:v>
                </c:pt>
                <c:pt idx="696">
                  <c:v>44035</c:v>
                </c:pt>
                <c:pt idx="697">
                  <c:v>44036</c:v>
                </c:pt>
                <c:pt idx="698">
                  <c:v>44037</c:v>
                </c:pt>
                <c:pt idx="699">
                  <c:v>44038</c:v>
                </c:pt>
                <c:pt idx="700">
                  <c:v>44039</c:v>
                </c:pt>
                <c:pt idx="701">
                  <c:v>44040</c:v>
                </c:pt>
                <c:pt idx="702">
                  <c:v>44041</c:v>
                </c:pt>
                <c:pt idx="703">
                  <c:v>44042</c:v>
                </c:pt>
                <c:pt idx="704">
                  <c:v>44043</c:v>
                </c:pt>
                <c:pt idx="705">
                  <c:v>44044</c:v>
                </c:pt>
                <c:pt idx="706">
                  <c:v>44045</c:v>
                </c:pt>
                <c:pt idx="707">
                  <c:v>44046</c:v>
                </c:pt>
                <c:pt idx="708">
                  <c:v>44047</c:v>
                </c:pt>
                <c:pt idx="709">
                  <c:v>44048</c:v>
                </c:pt>
                <c:pt idx="710">
                  <c:v>44049</c:v>
                </c:pt>
                <c:pt idx="711">
                  <c:v>44050</c:v>
                </c:pt>
                <c:pt idx="712">
                  <c:v>44051</c:v>
                </c:pt>
                <c:pt idx="713">
                  <c:v>44052</c:v>
                </c:pt>
                <c:pt idx="714">
                  <c:v>44053</c:v>
                </c:pt>
                <c:pt idx="715">
                  <c:v>44054</c:v>
                </c:pt>
                <c:pt idx="716">
                  <c:v>44055</c:v>
                </c:pt>
                <c:pt idx="717">
                  <c:v>44056</c:v>
                </c:pt>
                <c:pt idx="718">
                  <c:v>44057</c:v>
                </c:pt>
                <c:pt idx="719">
                  <c:v>44058</c:v>
                </c:pt>
                <c:pt idx="720">
                  <c:v>44059</c:v>
                </c:pt>
                <c:pt idx="721">
                  <c:v>44060</c:v>
                </c:pt>
                <c:pt idx="722">
                  <c:v>44061</c:v>
                </c:pt>
                <c:pt idx="723">
                  <c:v>44062</c:v>
                </c:pt>
                <c:pt idx="724">
                  <c:v>44063</c:v>
                </c:pt>
                <c:pt idx="725">
                  <c:v>44064</c:v>
                </c:pt>
                <c:pt idx="726">
                  <c:v>44065</c:v>
                </c:pt>
                <c:pt idx="727">
                  <c:v>44066</c:v>
                </c:pt>
                <c:pt idx="728">
                  <c:v>44067</c:v>
                </c:pt>
                <c:pt idx="729">
                  <c:v>44068</c:v>
                </c:pt>
                <c:pt idx="730">
                  <c:v>44069</c:v>
                </c:pt>
                <c:pt idx="731">
                  <c:v>44070</c:v>
                </c:pt>
                <c:pt idx="732">
                  <c:v>44071</c:v>
                </c:pt>
                <c:pt idx="733">
                  <c:v>44072</c:v>
                </c:pt>
                <c:pt idx="734">
                  <c:v>44073</c:v>
                </c:pt>
                <c:pt idx="735">
                  <c:v>44074</c:v>
                </c:pt>
                <c:pt idx="736">
                  <c:v>44075</c:v>
                </c:pt>
                <c:pt idx="737">
                  <c:v>44076</c:v>
                </c:pt>
                <c:pt idx="738">
                  <c:v>44077</c:v>
                </c:pt>
                <c:pt idx="739">
                  <c:v>44078</c:v>
                </c:pt>
                <c:pt idx="740">
                  <c:v>44079</c:v>
                </c:pt>
                <c:pt idx="741">
                  <c:v>44080</c:v>
                </c:pt>
                <c:pt idx="742">
                  <c:v>44081</c:v>
                </c:pt>
                <c:pt idx="743">
                  <c:v>44082</c:v>
                </c:pt>
                <c:pt idx="744">
                  <c:v>44083</c:v>
                </c:pt>
                <c:pt idx="745">
                  <c:v>44084</c:v>
                </c:pt>
                <c:pt idx="746">
                  <c:v>44085</c:v>
                </c:pt>
                <c:pt idx="747">
                  <c:v>44086</c:v>
                </c:pt>
                <c:pt idx="748">
                  <c:v>44087</c:v>
                </c:pt>
                <c:pt idx="749">
                  <c:v>44088</c:v>
                </c:pt>
                <c:pt idx="750">
                  <c:v>44089</c:v>
                </c:pt>
                <c:pt idx="751">
                  <c:v>44090</c:v>
                </c:pt>
                <c:pt idx="752">
                  <c:v>44091</c:v>
                </c:pt>
                <c:pt idx="753">
                  <c:v>44092</c:v>
                </c:pt>
                <c:pt idx="754">
                  <c:v>44093</c:v>
                </c:pt>
                <c:pt idx="755">
                  <c:v>44094</c:v>
                </c:pt>
                <c:pt idx="756">
                  <c:v>44095</c:v>
                </c:pt>
                <c:pt idx="757">
                  <c:v>44096</c:v>
                </c:pt>
                <c:pt idx="758">
                  <c:v>44097</c:v>
                </c:pt>
                <c:pt idx="759">
                  <c:v>44098</c:v>
                </c:pt>
                <c:pt idx="760">
                  <c:v>44099</c:v>
                </c:pt>
                <c:pt idx="761">
                  <c:v>44100</c:v>
                </c:pt>
                <c:pt idx="762">
                  <c:v>44101</c:v>
                </c:pt>
                <c:pt idx="763">
                  <c:v>44102</c:v>
                </c:pt>
                <c:pt idx="764">
                  <c:v>44103</c:v>
                </c:pt>
                <c:pt idx="765">
                  <c:v>44104</c:v>
                </c:pt>
                <c:pt idx="766">
                  <c:v>44105</c:v>
                </c:pt>
                <c:pt idx="767">
                  <c:v>44106</c:v>
                </c:pt>
                <c:pt idx="768">
                  <c:v>44107</c:v>
                </c:pt>
                <c:pt idx="769">
                  <c:v>44108</c:v>
                </c:pt>
                <c:pt idx="770">
                  <c:v>44109</c:v>
                </c:pt>
                <c:pt idx="771">
                  <c:v>44110</c:v>
                </c:pt>
                <c:pt idx="772">
                  <c:v>44111</c:v>
                </c:pt>
                <c:pt idx="773">
                  <c:v>44112</c:v>
                </c:pt>
                <c:pt idx="774">
                  <c:v>44113</c:v>
                </c:pt>
                <c:pt idx="775">
                  <c:v>44114</c:v>
                </c:pt>
                <c:pt idx="776">
                  <c:v>44115</c:v>
                </c:pt>
                <c:pt idx="777">
                  <c:v>44116</c:v>
                </c:pt>
                <c:pt idx="778">
                  <c:v>44117</c:v>
                </c:pt>
                <c:pt idx="779">
                  <c:v>44118</c:v>
                </c:pt>
                <c:pt idx="780">
                  <c:v>44119</c:v>
                </c:pt>
                <c:pt idx="781">
                  <c:v>44120</c:v>
                </c:pt>
                <c:pt idx="782">
                  <c:v>44121</c:v>
                </c:pt>
                <c:pt idx="783">
                  <c:v>44122</c:v>
                </c:pt>
                <c:pt idx="784">
                  <c:v>44123</c:v>
                </c:pt>
                <c:pt idx="785">
                  <c:v>44124</c:v>
                </c:pt>
                <c:pt idx="786">
                  <c:v>44125</c:v>
                </c:pt>
                <c:pt idx="787">
                  <c:v>44126</c:v>
                </c:pt>
                <c:pt idx="788">
                  <c:v>44127</c:v>
                </c:pt>
                <c:pt idx="789">
                  <c:v>44128</c:v>
                </c:pt>
                <c:pt idx="790">
                  <c:v>44129</c:v>
                </c:pt>
                <c:pt idx="791">
                  <c:v>44130</c:v>
                </c:pt>
                <c:pt idx="792">
                  <c:v>44131</c:v>
                </c:pt>
                <c:pt idx="793">
                  <c:v>44132</c:v>
                </c:pt>
                <c:pt idx="794">
                  <c:v>44133</c:v>
                </c:pt>
                <c:pt idx="795">
                  <c:v>44134</c:v>
                </c:pt>
                <c:pt idx="796">
                  <c:v>44135</c:v>
                </c:pt>
                <c:pt idx="797">
                  <c:v>44136</c:v>
                </c:pt>
                <c:pt idx="798">
                  <c:v>44137</c:v>
                </c:pt>
                <c:pt idx="799">
                  <c:v>44138</c:v>
                </c:pt>
                <c:pt idx="800">
                  <c:v>44139</c:v>
                </c:pt>
                <c:pt idx="801">
                  <c:v>44140</c:v>
                </c:pt>
                <c:pt idx="802">
                  <c:v>44141</c:v>
                </c:pt>
                <c:pt idx="803">
                  <c:v>44142</c:v>
                </c:pt>
                <c:pt idx="804">
                  <c:v>44143</c:v>
                </c:pt>
                <c:pt idx="805">
                  <c:v>44144</c:v>
                </c:pt>
                <c:pt idx="806">
                  <c:v>44145</c:v>
                </c:pt>
                <c:pt idx="807">
                  <c:v>44146</c:v>
                </c:pt>
                <c:pt idx="808">
                  <c:v>44147</c:v>
                </c:pt>
                <c:pt idx="809">
                  <c:v>44148</c:v>
                </c:pt>
                <c:pt idx="810">
                  <c:v>44149</c:v>
                </c:pt>
                <c:pt idx="811">
                  <c:v>44150</c:v>
                </c:pt>
                <c:pt idx="812">
                  <c:v>44151</c:v>
                </c:pt>
                <c:pt idx="813">
                  <c:v>44152</c:v>
                </c:pt>
                <c:pt idx="814">
                  <c:v>44153</c:v>
                </c:pt>
                <c:pt idx="815">
                  <c:v>44154</c:v>
                </c:pt>
                <c:pt idx="816">
                  <c:v>44155</c:v>
                </c:pt>
                <c:pt idx="817">
                  <c:v>44156</c:v>
                </c:pt>
                <c:pt idx="818">
                  <c:v>44157</c:v>
                </c:pt>
                <c:pt idx="819">
                  <c:v>44158</c:v>
                </c:pt>
                <c:pt idx="820">
                  <c:v>44159</c:v>
                </c:pt>
                <c:pt idx="821">
                  <c:v>44160</c:v>
                </c:pt>
                <c:pt idx="822">
                  <c:v>44161</c:v>
                </c:pt>
                <c:pt idx="823">
                  <c:v>44162</c:v>
                </c:pt>
                <c:pt idx="824">
                  <c:v>44163</c:v>
                </c:pt>
                <c:pt idx="825">
                  <c:v>44164</c:v>
                </c:pt>
                <c:pt idx="826">
                  <c:v>44165</c:v>
                </c:pt>
                <c:pt idx="827">
                  <c:v>44166</c:v>
                </c:pt>
                <c:pt idx="828">
                  <c:v>44167</c:v>
                </c:pt>
                <c:pt idx="829">
                  <c:v>44168</c:v>
                </c:pt>
                <c:pt idx="830">
                  <c:v>44169</c:v>
                </c:pt>
                <c:pt idx="831">
                  <c:v>44170</c:v>
                </c:pt>
                <c:pt idx="832">
                  <c:v>44171</c:v>
                </c:pt>
                <c:pt idx="833">
                  <c:v>44172</c:v>
                </c:pt>
                <c:pt idx="834">
                  <c:v>44173</c:v>
                </c:pt>
                <c:pt idx="835">
                  <c:v>44174</c:v>
                </c:pt>
                <c:pt idx="836">
                  <c:v>44175</c:v>
                </c:pt>
                <c:pt idx="837">
                  <c:v>44176</c:v>
                </c:pt>
                <c:pt idx="838">
                  <c:v>44177</c:v>
                </c:pt>
                <c:pt idx="839">
                  <c:v>44178</c:v>
                </c:pt>
                <c:pt idx="840">
                  <c:v>44179</c:v>
                </c:pt>
                <c:pt idx="841">
                  <c:v>44180</c:v>
                </c:pt>
                <c:pt idx="842">
                  <c:v>44181</c:v>
                </c:pt>
                <c:pt idx="843">
                  <c:v>44182</c:v>
                </c:pt>
                <c:pt idx="844">
                  <c:v>44183</c:v>
                </c:pt>
                <c:pt idx="845">
                  <c:v>44184</c:v>
                </c:pt>
                <c:pt idx="846">
                  <c:v>44185</c:v>
                </c:pt>
                <c:pt idx="847">
                  <c:v>44186</c:v>
                </c:pt>
                <c:pt idx="848">
                  <c:v>44187</c:v>
                </c:pt>
                <c:pt idx="849">
                  <c:v>44188</c:v>
                </c:pt>
                <c:pt idx="850">
                  <c:v>44189</c:v>
                </c:pt>
                <c:pt idx="851">
                  <c:v>44190</c:v>
                </c:pt>
                <c:pt idx="852">
                  <c:v>44191</c:v>
                </c:pt>
                <c:pt idx="853">
                  <c:v>44192</c:v>
                </c:pt>
                <c:pt idx="854">
                  <c:v>44193</c:v>
                </c:pt>
                <c:pt idx="855">
                  <c:v>44194</c:v>
                </c:pt>
                <c:pt idx="856">
                  <c:v>44195</c:v>
                </c:pt>
                <c:pt idx="857">
                  <c:v>44196</c:v>
                </c:pt>
                <c:pt idx="858">
                  <c:v>44197</c:v>
                </c:pt>
                <c:pt idx="859">
                  <c:v>44198</c:v>
                </c:pt>
                <c:pt idx="860">
                  <c:v>44199</c:v>
                </c:pt>
                <c:pt idx="861">
                  <c:v>44200</c:v>
                </c:pt>
                <c:pt idx="862">
                  <c:v>44201</c:v>
                </c:pt>
                <c:pt idx="863">
                  <c:v>44202</c:v>
                </c:pt>
                <c:pt idx="864">
                  <c:v>44203</c:v>
                </c:pt>
                <c:pt idx="865">
                  <c:v>44204</c:v>
                </c:pt>
                <c:pt idx="866">
                  <c:v>44205</c:v>
                </c:pt>
                <c:pt idx="867">
                  <c:v>44206</c:v>
                </c:pt>
                <c:pt idx="868">
                  <c:v>44207</c:v>
                </c:pt>
                <c:pt idx="869">
                  <c:v>44208</c:v>
                </c:pt>
                <c:pt idx="870">
                  <c:v>44209</c:v>
                </c:pt>
                <c:pt idx="871">
                  <c:v>44210</c:v>
                </c:pt>
                <c:pt idx="872">
                  <c:v>44211</c:v>
                </c:pt>
                <c:pt idx="873">
                  <c:v>44212</c:v>
                </c:pt>
                <c:pt idx="874">
                  <c:v>44213</c:v>
                </c:pt>
                <c:pt idx="875">
                  <c:v>44214</c:v>
                </c:pt>
                <c:pt idx="876">
                  <c:v>44215</c:v>
                </c:pt>
                <c:pt idx="877">
                  <c:v>44216</c:v>
                </c:pt>
                <c:pt idx="878">
                  <c:v>44217</c:v>
                </c:pt>
                <c:pt idx="879">
                  <c:v>44218</c:v>
                </c:pt>
                <c:pt idx="880">
                  <c:v>44219</c:v>
                </c:pt>
                <c:pt idx="881">
                  <c:v>44220</c:v>
                </c:pt>
                <c:pt idx="882">
                  <c:v>44221</c:v>
                </c:pt>
                <c:pt idx="883">
                  <c:v>44222</c:v>
                </c:pt>
                <c:pt idx="884">
                  <c:v>44223</c:v>
                </c:pt>
                <c:pt idx="885">
                  <c:v>44224</c:v>
                </c:pt>
                <c:pt idx="886">
                  <c:v>44225</c:v>
                </c:pt>
                <c:pt idx="887">
                  <c:v>44226</c:v>
                </c:pt>
                <c:pt idx="888">
                  <c:v>44227</c:v>
                </c:pt>
                <c:pt idx="889">
                  <c:v>44228</c:v>
                </c:pt>
                <c:pt idx="890">
                  <c:v>44229</c:v>
                </c:pt>
                <c:pt idx="891">
                  <c:v>44230</c:v>
                </c:pt>
                <c:pt idx="892">
                  <c:v>44231</c:v>
                </c:pt>
                <c:pt idx="893">
                  <c:v>44232</c:v>
                </c:pt>
                <c:pt idx="894">
                  <c:v>44233</c:v>
                </c:pt>
                <c:pt idx="895">
                  <c:v>44234</c:v>
                </c:pt>
                <c:pt idx="896">
                  <c:v>44235</c:v>
                </c:pt>
                <c:pt idx="897">
                  <c:v>44236</c:v>
                </c:pt>
                <c:pt idx="898">
                  <c:v>44237</c:v>
                </c:pt>
                <c:pt idx="899">
                  <c:v>44238</c:v>
                </c:pt>
                <c:pt idx="900">
                  <c:v>44239</c:v>
                </c:pt>
                <c:pt idx="901">
                  <c:v>44240</c:v>
                </c:pt>
                <c:pt idx="902">
                  <c:v>44241</c:v>
                </c:pt>
                <c:pt idx="903">
                  <c:v>44242</c:v>
                </c:pt>
                <c:pt idx="904">
                  <c:v>44243</c:v>
                </c:pt>
                <c:pt idx="905">
                  <c:v>44244</c:v>
                </c:pt>
                <c:pt idx="906">
                  <c:v>44245</c:v>
                </c:pt>
                <c:pt idx="907">
                  <c:v>44246</c:v>
                </c:pt>
                <c:pt idx="908">
                  <c:v>44247</c:v>
                </c:pt>
                <c:pt idx="909">
                  <c:v>44248</c:v>
                </c:pt>
                <c:pt idx="910">
                  <c:v>44249</c:v>
                </c:pt>
                <c:pt idx="911">
                  <c:v>44250</c:v>
                </c:pt>
                <c:pt idx="912">
                  <c:v>44251</c:v>
                </c:pt>
                <c:pt idx="913">
                  <c:v>44252</c:v>
                </c:pt>
                <c:pt idx="914">
                  <c:v>44253</c:v>
                </c:pt>
                <c:pt idx="915">
                  <c:v>44254</c:v>
                </c:pt>
                <c:pt idx="916">
                  <c:v>44255</c:v>
                </c:pt>
                <c:pt idx="917">
                  <c:v>44256</c:v>
                </c:pt>
                <c:pt idx="918">
                  <c:v>44257</c:v>
                </c:pt>
                <c:pt idx="919">
                  <c:v>44258</c:v>
                </c:pt>
                <c:pt idx="920">
                  <c:v>44259</c:v>
                </c:pt>
                <c:pt idx="921">
                  <c:v>44260</c:v>
                </c:pt>
                <c:pt idx="922">
                  <c:v>44261</c:v>
                </c:pt>
                <c:pt idx="923">
                  <c:v>44262</c:v>
                </c:pt>
                <c:pt idx="924">
                  <c:v>44263</c:v>
                </c:pt>
                <c:pt idx="925">
                  <c:v>44264</c:v>
                </c:pt>
                <c:pt idx="926">
                  <c:v>44265</c:v>
                </c:pt>
                <c:pt idx="927">
                  <c:v>44266</c:v>
                </c:pt>
                <c:pt idx="928">
                  <c:v>44267</c:v>
                </c:pt>
                <c:pt idx="929">
                  <c:v>44268</c:v>
                </c:pt>
                <c:pt idx="930">
                  <c:v>44269</c:v>
                </c:pt>
                <c:pt idx="931">
                  <c:v>44270</c:v>
                </c:pt>
                <c:pt idx="932">
                  <c:v>44271</c:v>
                </c:pt>
                <c:pt idx="933">
                  <c:v>44272</c:v>
                </c:pt>
                <c:pt idx="934">
                  <c:v>44273</c:v>
                </c:pt>
                <c:pt idx="935">
                  <c:v>44274</c:v>
                </c:pt>
                <c:pt idx="936">
                  <c:v>44275</c:v>
                </c:pt>
                <c:pt idx="937">
                  <c:v>44276</c:v>
                </c:pt>
                <c:pt idx="938">
                  <c:v>44277</c:v>
                </c:pt>
                <c:pt idx="939">
                  <c:v>44278</c:v>
                </c:pt>
                <c:pt idx="940">
                  <c:v>44279</c:v>
                </c:pt>
                <c:pt idx="941">
                  <c:v>44280</c:v>
                </c:pt>
                <c:pt idx="942">
                  <c:v>44281</c:v>
                </c:pt>
                <c:pt idx="943">
                  <c:v>44282</c:v>
                </c:pt>
                <c:pt idx="944">
                  <c:v>44283</c:v>
                </c:pt>
                <c:pt idx="945">
                  <c:v>44284</c:v>
                </c:pt>
                <c:pt idx="946">
                  <c:v>44285</c:v>
                </c:pt>
                <c:pt idx="947">
                  <c:v>44286</c:v>
                </c:pt>
                <c:pt idx="948">
                  <c:v>44287</c:v>
                </c:pt>
                <c:pt idx="949">
                  <c:v>44288</c:v>
                </c:pt>
                <c:pt idx="950">
                  <c:v>44289</c:v>
                </c:pt>
                <c:pt idx="951">
                  <c:v>44290</c:v>
                </c:pt>
                <c:pt idx="952">
                  <c:v>44291</c:v>
                </c:pt>
                <c:pt idx="953">
                  <c:v>44292</c:v>
                </c:pt>
                <c:pt idx="954">
                  <c:v>44293</c:v>
                </c:pt>
                <c:pt idx="955">
                  <c:v>44294</c:v>
                </c:pt>
                <c:pt idx="956">
                  <c:v>44295</c:v>
                </c:pt>
                <c:pt idx="957">
                  <c:v>44296</c:v>
                </c:pt>
                <c:pt idx="958">
                  <c:v>44297</c:v>
                </c:pt>
                <c:pt idx="959">
                  <c:v>44298</c:v>
                </c:pt>
                <c:pt idx="960">
                  <c:v>44299</c:v>
                </c:pt>
                <c:pt idx="961">
                  <c:v>44300</c:v>
                </c:pt>
                <c:pt idx="962">
                  <c:v>44301</c:v>
                </c:pt>
                <c:pt idx="963">
                  <c:v>44302</c:v>
                </c:pt>
                <c:pt idx="964">
                  <c:v>44303</c:v>
                </c:pt>
                <c:pt idx="965">
                  <c:v>44304</c:v>
                </c:pt>
                <c:pt idx="966">
                  <c:v>44305</c:v>
                </c:pt>
                <c:pt idx="967">
                  <c:v>44306</c:v>
                </c:pt>
                <c:pt idx="968">
                  <c:v>44307</c:v>
                </c:pt>
                <c:pt idx="969">
                  <c:v>44308</c:v>
                </c:pt>
                <c:pt idx="970">
                  <c:v>44309</c:v>
                </c:pt>
                <c:pt idx="971">
                  <c:v>44310</c:v>
                </c:pt>
                <c:pt idx="972">
                  <c:v>44311</c:v>
                </c:pt>
                <c:pt idx="973">
                  <c:v>44312</c:v>
                </c:pt>
                <c:pt idx="974">
                  <c:v>44313</c:v>
                </c:pt>
                <c:pt idx="975">
                  <c:v>44314</c:v>
                </c:pt>
                <c:pt idx="976">
                  <c:v>44315</c:v>
                </c:pt>
                <c:pt idx="977">
                  <c:v>44316</c:v>
                </c:pt>
                <c:pt idx="978">
                  <c:v>44317</c:v>
                </c:pt>
                <c:pt idx="979">
                  <c:v>44318</c:v>
                </c:pt>
                <c:pt idx="980">
                  <c:v>44319</c:v>
                </c:pt>
                <c:pt idx="981">
                  <c:v>44320</c:v>
                </c:pt>
                <c:pt idx="982">
                  <c:v>44321</c:v>
                </c:pt>
                <c:pt idx="983">
                  <c:v>44322</c:v>
                </c:pt>
                <c:pt idx="984">
                  <c:v>44323</c:v>
                </c:pt>
                <c:pt idx="985">
                  <c:v>44324</c:v>
                </c:pt>
                <c:pt idx="986">
                  <c:v>44325</c:v>
                </c:pt>
                <c:pt idx="987">
                  <c:v>44326</c:v>
                </c:pt>
                <c:pt idx="988">
                  <c:v>44327</c:v>
                </c:pt>
                <c:pt idx="989">
                  <c:v>44328</c:v>
                </c:pt>
                <c:pt idx="990">
                  <c:v>44329</c:v>
                </c:pt>
                <c:pt idx="991">
                  <c:v>44330</c:v>
                </c:pt>
                <c:pt idx="992">
                  <c:v>44331</c:v>
                </c:pt>
                <c:pt idx="993">
                  <c:v>44332</c:v>
                </c:pt>
                <c:pt idx="994">
                  <c:v>44333</c:v>
                </c:pt>
                <c:pt idx="995">
                  <c:v>44334</c:v>
                </c:pt>
                <c:pt idx="996">
                  <c:v>44335</c:v>
                </c:pt>
                <c:pt idx="997">
                  <c:v>44336</c:v>
                </c:pt>
                <c:pt idx="998">
                  <c:v>44337</c:v>
                </c:pt>
                <c:pt idx="999">
                  <c:v>44338</c:v>
                </c:pt>
                <c:pt idx="1000">
                  <c:v>44339</c:v>
                </c:pt>
                <c:pt idx="1001">
                  <c:v>44340</c:v>
                </c:pt>
                <c:pt idx="1002">
                  <c:v>44341</c:v>
                </c:pt>
                <c:pt idx="1003">
                  <c:v>44342</c:v>
                </c:pt>
                <c:pt idx="1004">
                  <c:v>44343</c:v>
                </c:pt>
                <c:pt idx="1005">
                  <c:v>44344</c:v>
                </c:pt>
                <c:pt idx="1006">
                  <c:v>44345</c:v>
                </c:pt>
                <c:pt idx="1007">
                  <c:v>44346</c:v>
                </c:pt>
                <c:pt idx="1008">
                  <c:v>44347</c:v>
                </c:pt>
                <c:pt idx="1009">
                  <c:v>44348</c:v>
                </c:pt>
                <c:pt idx="1010">
                  <c:v>44349</c:v>
                </c:pt>
                <c:pt idx="1011">
                  <c:v>44350</c:v>
                </c:pt>
                <c:pt idx="1012">
                  <c:v>44351</c:v>
                </c:pt>
                <c:pt idx="1013">
                  <c:v>44352</c:v>
                </c:pt>
                <c:pt idx="1014">
                  <c:v>44353</c:v>
                </c:pt>
                <c:pt idx="1015">
                  <c:v>44354</c:v>
                </c:pt>
                <c:pt idx="1016">
                  <c:v>44355</c:v>
                </c:pt>
                <c:pt idx="1017">
                  <c:v>44356</c:v>
                </c:pt>
                <c:pt idx="1018">
                  <c:v>44357</c:v>
                </c:pt>
                <c:pt idx="1019">
                  <c:v>44358</c:v>
                </c:pt>
                <c:pt idx="1020">
                  <c:v>44359</c:v>
                </c:pt>
                <c:pt idx="1021">
                  <c:v>44360</c:v>
                </c:pt>
                <c:pt idx="1022">
                  <c:v>44361</c:v>
                </c:pt>
                <c:pt idx="1023">
                  <c:v>44362</c:v>
                </c:pt>
                <c:pt idx="1024">
                  <c:v>44363</c:v>
                </c:pt>
                <c:pt idx="1025">
                  <c:v>44364</c:v>
                </c:pt>
                <c:pt idx="1026">
                  <c:v>44365</c:v>
                </c:pt>
                <c:pt idx="1027">
                  <c:v>44366</c:v>
                </c:pt>
                <c:pt idx="1028">
                  <c:v>44367</c:v>
                </c:pt>
                <c:pt idx="1029">
                  <c:v>44368</c:v>
                </c:pt>
                <c:pt idx="1030">
                  <c:v>44369</c:v>
                </c:pt>
                <c:pt idx="1031">
                  <c:v>44370</c:v>
                </c:pt>
                <c:pt idx="1032">
                  <c:v>44371</c:v>
                </c:pt>
                <c:pt idx="1033">
                  <c:v>44372</c:v>
                </c:pt>
                <c:pt idx="1034">
                  <c:v>44373</c:v>
                </c:pt>
                <c:pt idx="1035">
                  <c:v>44374</c:v>
                </c:pt>
                <c:pt idx="1036">
                  <c:v>44375</c:v>
                </c:pt>
                <c:pt idx="1037">
                  <c:v>44376</c:v>
                </c:pt>
                <c:pt idx="1038">
                  <c:v>44377</c:v>
                </c:pt>
                <c:pt idx="1039">
                  <c:v>44378</c:v>
                </c:pt>
                <c:pt idx="1040">
                  <c:v>44379</c:v>
                </c:pt>
                <c:pt idx="1041">
                  <c:v>44380</c:v>
                </c:pt>
                <c:pt idx="1042">
                  <c:v>44381</c:v>
                </c:pt>
                <c:pt idx="1043">
                  <c:v>44382</c:v>
                </c:pt>
                <c:pt idx="1044">
                  <c:v>44383</c:v>
                </c:pt>
                <c:pt idx="1045">
                  <c:v>44384</c:v>
                </c:pt>
                <c:pt idx="1046">
                  <c:v>44385</c:v>
                </c:pt>
                <c:pt idx="1047">
                  <c:v>44386</c:v>
                </c:pt>
                <c:pt idx="1048">
                  <c:v>44387</c:v>
                </c:pt>
                <c:pt idx="1049">
                  <c:v>44388</c:v>
                </c:pt>
                <c:pt idx="1050">
                  <c:v>44389</c:v>
                </c:pt>
                <c:pt idx="1051">
                  <c:v>44390</c:v>
                </c:pt>
                <c:pt idx="1052">
                  <c:v>44391</c:v>
                </c:pt>
                <c:pt idx="1053">
                  <c:v>44392</c:v>
                </c:pt>
                <c:pt idx="1054">
                  <c:v>44393</c:v>
                </c:pt>
                <c:pt idx="1055">
                  <c:v>44394</c:v>
                </c:pt>
                <c:pt idx="1056">
                  <c:v>44395</c:v>
                </c:pt>
                <c:pt idx="1057">
                  <c:v>44396</c:v>
                </c:pt>
                <c:pt idx="1058">
                  <c:v>44397</c:v>
                </c:pt>
                <c:pt idx="1059">
                  <c:v>44398</c:v>
                </c:pt>
                <c:pt idx="1060">
                  <c:v>44399</c:v>
                </c:pt>
                <c:pt idx="1061">
                  <c:v>44400</c:v>
                </c:pt>
                <c:pt idx="1062">
                  <c:v>44401</c:v>
                </c:pt>
                <c:pt idx="1063">
                  <c:v>44402</c:v>
                </c:pt>
                <c:pt idx="1064">
                  <c:v>44403</c:v>
                </c:pt>
                <c:pt idx="1065">
                  <c:v>44404</c:v>
                </c:pt>
                <c:pt idx="1066">
                  <c:v>44405</c:v>
                </c:pt>
                <c:pt idx="1067">
                  <c:v>44406</c:v>
                </c:pt>
                <c:pt idx="1068">
                  <c:v>44407</c:v>
                </c:pt>
                <c:pt idx="1069">
                  <c:v>44408</c:v>
                </c:pt>
                <c:pt idx="1070">
                  <c:v>44409</c:v>
                </c:pt>
                <c:pt idx="1071">
                  <c:v>44410</c:v>
                </c:pt>
                <c:pt idx="1072">
                  <c:v>44411</c:v>
                </c:pt>
                <c:pt idx="1073">
                  <c:v>44412</c:v>
                </c:pt>
                <c:pt idx="1074">
                  <c:v>44413</c:v>
                </c:pt>
                <c:pt idx="1075">
                  <c:v>44414</c:v>
                </c:pt>
                <c:pt idx="1076">
                  <c:v>44415</c:v>
                </c:pt>
                <c:pt idx="1077">
                  <c:v>44416</c:v>
                </c:pt>
                <c:pt idx="1078">
                  <c:v>44417</c:v>
                </c:pt>
                <c:pt idx="1079">
                  <c:v>44418</c:v>
                </c:pt>
                <c:pt idx="1080">
                  <c:v>44419</c:v>
                </c:pt>
                <c:pt idx="1081">
                  <c:v>44420</c:v>
                </c:pt>
                <c:pt idx="1082">
                  <c:v>44421</c:v>
                </c:pt>
                <c:pt idx="1083">
                  <c:v>44422</c:v>
                </c:pt>
                <c:pt idx="1084">
                  <c:v>44423</c:v>
                </c:pt>
                <c:pt idx="1085">
                  <c:v>44424</c:v>
                </c:pt>
                <c:pt idx="1086">
                  <c:v>44425</c:v>
                </c:pt>
                <c:pt idx="1087">
                  <c:v>44426</c:v>
                </c:pt>
                <c:pt idx="1088">
                  <c:v>44427</c:v>
                </c:pt>
                <c:pt idx="1089">
                  <c:v>44428</c:v>
                </c:pt>
                <c:pt idx="1090">
                  <c:v>44429</c:v>
                </c:pt>
                <c:pt idx="1091">
                  <c:v>44430</c:v>
                </c:pt>
                <c:pt idx="1092">
                  <c:v>44431</c:v>
                </c:pt>
                <c:pt idx="1093">
                  <c:v>44432</c:v>
                </c:pt>
                <c:pt idx="1094">
                  <c:v>44433</c:v>
                </c:pt>
                <c:pt idx="1095">
                  <c:v>44434</c:v>
                </c:pt>
                <c:pt idx="1096">
                  <c:v>44435</c:v>
                </c:pt>
                <c:pt idx="1097">
                  <c:v>44436</c:v>
                </c:pt>
                <c:pt idx="1098">
                  <c:v>44437</c:v>
                </c:pt>
                <c:pt idx="1099">
                  <c:v>44438</c:v>
                </c:pt>
                <c:pt idx="1100">
                  <c:v>44439</c:v>
                </c:pt>
                <c:pt idx="1101">
                  <c:v>44440</c:v>
                </c:pt>
                <c:pt idx="1102">
                  <c:v>44441</c:v>
                </c:pt>
                <c:pt idx="1103">
                  <c:v>44442</c:v>
                </c:pt>
                <c:pt idx="1104">
                  <c:v>44443</c:v>
                </c:pt>
                <c:pt idx="1105">
                  <c:v>44444</c:v>
                </c:pt>
                <c:pt idx="1106">
                  <c:v>44445</c:v>
                </c:pt>
                <c:pt idx="1107">
                  <c:v>44446</c:v>
                </c:pt>
                <c:pt idx="1108">
                  <c:v>44447</c:v>
                </c:pt>
                <c:pt idx="1109">
                  <c:v>44448</c:v>
                </c:pt>
                <c:pt idx="1110">
                  <c:v>44449</c:v>
                </c:pt>
                <c:pt idx="1111">
                  <c:v>44450</c:v>
                </c:pt>
                <c:pt idx="1112">
                  <c:v>44451</c:v>
                </c:pt>
                <c:pt idx="1113">
                  <c:v>44452</c:v>
                </c:pt>
                <c:pt idx="1114">
                  <c:v>44453</c:v>
                </c:pt>
                <c:pt idx="1115">
                  <c:v>44454</c:v>
                </c:pt>
                <c:pt idx="1116">
                  <c:v>44455</c:v>
                </c:pt>
                <c:pt idx="1117">
                  <c:v>44456</c:v>
                </c:pt>
                <c:pt idx="1118">
                  <c:v>44457</c:v>
                </c:pt>
                <c:pt idx="1119">
                  <c:v>44458</c:v>
                </c:pt>
                <c:pt idx="1120">
                  <c:v>44459</c:v>
                </c:pt>
                <c:pt idx="1121">
                  <c:v>44460</c:v>
                </c:pt>
                <c:pt idx="1122">
                  <c:v>44461</c:v>
                </c:pt>
                <c:pt idx="1123">
                  <c:v>44462</c:v>
                </c:pt>
                <c:pt idx="1124">
                  <c:v>44463</c:v>
                </c:pt>
                <c:pt idx="1125">
                  <c:v>44464</c:v>
                </c:pt>
                <c:pt idx="1126">
                  <c:v>44465</c:v>
                </c:pt>
                <c:pt idx="1127">
                  <c:v>44466</c:v>
                </c:pt>
                <c:pt idx="1128">
                  <c:v>44467</c:v>
                </c:pt>
                <c:pt idx="1129">
                  <c:v>44468</c:v>
                </c:pt>
                <c:pt idx="1130">
                  <c:v>44469</c:v>
                </c:pt>
                <c:pt idx="1131">
                  <c:v>44470</c:v>
                </c:pt>
                <c:pt idx="1132">
                  <c:v>44471</c:v>
                </c:pt>
                <c:pt idx="1133">
                  <c:v>44472</c:v>
                </c:pt>
                <c:pt idx="1134">
                  <c:v>44473</c:v>
                </c:pt>
                <c:pt idx="1135">
                  <c:v>44474</c:v>
                </c:pt>
                <c:pt idx="1136">
                  <c:v>44475</c:v>
                </c:pt>
                <c:pt idx="1137">
                  <c:v>44476</c:v>
                </c:pt>
                <c:pt idx="1138">
                  <c:v>44477</c:v>
                </c:pt>
                <c:pt idx="1139">
                  <c:v>44478</c:v>
                </c:pt>
                <c:pt idx="1140">
                  <c:v>44479</c:v>
                </c:pt>
                <c:pt idx="1141">
                  <c:v>44480</c:v>
                </c:pt>
                <c:pt idx="1142">
                  <c:v>44481</c:v>
                </c:pt>
                <c:pt idx="1143">
                  <c:v>44482</c:v>
                </c:pt>
                <c:pt idx="1144">
                  <c:v>44483</c:v>
                </c:pt>
                <c:pt idx="1145">
                  <c:v>44484</c:v>
                </c:pt>
                <c:pt idx="1146">
                  <c:v>44485</c:v>
                </c:pt>
                <c:pt idx="1147">
                  <c:v>44486</c:v>
                </c:pt>
                <c:pt idx="1148">
                  <c:v>44487</c:v>
                </c:pt>
                <c:pt idx="1149">
                  <c:v>44488</c:v>
                </c:pt>
                <c:pt idx="1150">
                  <c:v>44489</c:v>
                </c:pt>
                <c:pt idx="1151">
                  <c:v>44490</c:v>
                </c:pt>
                <c:pt idx="1152">
                  <c:v>44491</c:v>
                </c:pt>
                <c:pt idx="1153">
                  <c:v>44492</c:v>
                </c:pt>
                <c:pt idx="1154">
                  <c:v>44493</c:v>
                </c:pt>
                <c:pt idx="1155">
                  <c:v>44494</c:v>
                </c:pt>
                <c:pt idx="1156">
                  <c:v>44495</c:v>
                </c:pt>
                <c:pt idx="1157">
                  <c:v>44496</c:v>
                </c:pt>
                <c:pt idx="1158">
                  <c:v>44497</c:v>
                </c:pt>
                <c:pt idx="1159">
                  <c:v>44498</c:v>
                </c:pt>
                <c:pt idx="1160">
                  <c:v>44499</c:v>
                </c:pt>
                <c:pt idx="1161">
                  <c:v>44500</c:v>
                </c:pt>
                <c:pt idx="1162">
                  <c:v>44501</c:v>
                </c:pt>
                <c:pt idx="1163">
                  <c:v>44502</c:v>
                </c:pt>
                <c:pt idx="1164">
                  <c:v>44503</c:v>
                </c:pt>
                <c:pt idx="1165">
                  <c:v>44504</c:v>
                </c:pt>
                <c:pt idx="1166">
                  <c:v>44505</c:v>
                </c:pt>
                <c:pt idx="1167">
                  <c:v>44506</c:v>
                </c:pt>
                <c:pt idx="1168">
                  <c:v>44507</c:v>
                </c:pt>
                <c:pt idx="1169">
                  <c:v>44508</c:v>
                </c:pt>
                <c:pt idx="1170">
                  <c:v>44509</c:v>
                </c:pt>
                <c:pt idx="1171">
                  <c:v>44510</c:v>
                </c:pt>
                <c:pt idx="1172">
                  <c:v>44511</c:v>
                </c:pt>
                <c:pt idx="1173">
                  <c:v>44512</c:v>
                </c:pt>
                <c:pt idx="1174">
                  <c:v>44513</c:v>
                </c:pt>
                <c:pt idx="1175">
                  <c:v>44514</c:v>
                </c:pt>
                <c:pt idx="1176">
                  <c:v>44515</c:v>
                </c:pt>
                <c:pt idx="1177">
                  <c:v>44516</c:v>
                </c:pt>
                <c:pt idx="1178">
                  <c:v>44517</c:v>
                </c:pt>
                <c:pt idx="1179">
                  <c:v>44518</c:v>
                </c:pt>
                <c:pt idx="1180">
                  <c:v>44519</c:v>
                </c:pt>
                <c:pt idx="1181">
                  <c:v>44520</c:v>
                </c:pt>
                <c:pt idx="1182">
                  <c:v>44521</c:v>
                </c:pt>
                <c:pt idx="1183">
                  <c:v>44522</c:v>
                </c:pt>
                <c:pt idx="1184">
                  <c:v>44523</c:v>
                </c:pt>
                <c:pt idx="1185">
                  <c:v>44524</c:v>
                </c:pt>
                <c:pt idx="1186">
                  <c:v>44525</c:v>
                </c:pt>
                <c:pt idx="1187">
                  <c:v>44526</c:v>
                </c:pt>
                <c:pt idx="1188">
                  <c:v>44527</c:v>
                </c:pt>
                <c:pt idx="1189">
                  <c:v>44528</c:v>
                </c:pt>
                <c:pt idx="1190">
                  <c:v>44529</c:v>
                </c:pt>
                <c:pt idx="1191">
                  <c:v>44530</c:v>
                </c:pt>
                <c:pt idx="1192">
                  <c:v>44531</c:v>
                </c:pt>
                <c:pt idx="1193">
                  <c:v>44532</c:v>
                </c:pt>
                <c:pt idx="1194">
                  <c:v>44533</c:v>
                </c:pt>
                <c:pt idx="1195">
                  <c:v>44534</c:v>
                </c:pt>
                <c:pt idx="1196">
                  <c:v>44535</c:v>
                </c:pt>
                <c:pt idx="1197">
                  <c:v>44536</c:v>
                </c:pt>
                <c:pt idx="1198">
                  <c:v>44537</c:v>
                </c:pt>
                <c:pt idx="1199">
                  <c:v>44538</c:v>
                </c:pt>
                <c:pt idx="1200">
                  <c:v>44539</c:v>
                </c:pt>
                <c:pt idx="1201">
                  <c:v>44540</c:v>
                </c:pt>
                <c:pt idx="1202">
                  <c:v>44541</c:v>
                </c:pt>
                <c:pt idx="1203">
                  <c:v>44542</c:v>
                </c:pt>
                <c:pt idx="1204">
                  <c:v>44543</c:v>
                </c:pt>
                <c:pt idx="1205">
                  <c:v>44544</c:v>
                </c:pt>
                <c:pt idx="1206">
                  <c:v>44545</c:v>
                </c:pt>
                <c:pt idx="1207">
                  <c:v>44546</c:v>
                </c:pt>
                <c:pt idx="1208">
                  <c:v>44547</c:v>
                </c:pt>
                <c:pt idx="1209">
                  <c:v>44548</c:v>
                </c:pt>
                <c:pt idx="1210">
                  <c:v>44549</c:v>
                </c:pt>
                <c:pt idx="1211">
                  <c:v>44550</c:v>
                </c:pt>
                <c:pt idx="1212">
                  <c:v>44551</c:v>
                </c:pt>
                <c:pt idx="1213">
                  <c:v>44552</c:v>
                </c:pt>
                <c:pt idx="1214">
                  <c:v>44553</c:v>
                </c:pt>
                <c:pt idx="1215">
                  <c:v>44554</c:v>
                </c:pt>
                <c:pt idx="1216">
                  <c:v>44555</c:v>
                </c:pt>
                <c:pt idx="1217">
                  <c:v>44556</c:v>
                </c:pt>
                <c:pt idx="1218">
                  <c:v>44557</c:v>
                </c:pt>
                <c:pt idx="1219">
                  <c:v>44558</c:v>
                </c:pt>
                <c:pt idx="1220">
                  <c:v>44559</c:v>
                </c:pt>
                <c:pt idx="1221">
                  <c:v>44560</c:v>
                </c:pt>
                <c:pt idx="1222">
                  <c:v>44561</c:v>
                </c:pt>
                <c:pt idx="1223">
                  <c:v>44562</c:v>
                </c:pt>
                <c:pt idx="1224">
                  <c:v>44563</c:v>
                </c:pt>
                <c:pt idx="1225">
                  <c:v>44564</c:v>
                </c:pt>
                <c:pt idx="1226">
                  <c:v>44565</c:v>
                </c:pt>
                <c:pt idx="1227">
                  <c:v>44566</c:v>
                </c:pt>
                <c:pt idx="1228">
                  <c:v>44567</c:v>
                </c:pt>
                <c:pt idx="1229">
                  <c:v>44568</c:v>
                </c:pt>
                <c:pt idx="1230">
                  <c:v>44569</c:v>
                </c:pt>
                <c:pt idx="1231">
                  <c:v>44570</c:v>
                </c:pt>
                <c:pt idx="1232">
                  <c:v>44571</c:v>
                </c:pt>
                <c:pt idx="1233">
                  <c:v>44572</c:v>
                </c:pt>
                <c:pt idx="1234">
                  <c:v>44573</c:v>
                </c:pt>
                <c:pt idx="1235">
                  <c:v>44574</c:v>
                </c:pt>
                <c:pt idx="1236">
                  <c:v>44575</c:v>
                </c:pt>
                <c:pt idx="1237">
                  <c:v>44576</c:v>
                </c:pt>
                <c:pt idx="1238">
                  <c:v>44577</c:v>
                </c:pt>
                <c:pt idx="1239">
                  <c:v>44578</c:v>
                </c:pt>
                <c:pt idx="1240">
                  <c:v>44579</c:v>
                </c:pt>
                <c:pt idx="1241">
                  <c:v>44580</c:v>
                </c:pt>
                <c:pt idx="1242">
                  <c:v>44581</c:v>
                </c:pt>
                <c:pt idx="1243">
                  <c:v>44582</c:v>
                </c:pt>
                <c:pt idx="1244">
                  <c:v>44583</c:v>
                </c:pt>
                <c:pt idx="1245">
                  <c:v>44584</c:v>
                </c:pt>
                <c:pt idx="1246">
                  <c:v>44585</c:v>
                </c:pt>
                <c:pt idx="1247">
                  <c:v>44586</c:v>
                </c:pt>
                <c:pt idx="1248">
                  <c:v>44587</c:v>
                </c:pt>
                <c:pt idx="1249">
                  <c:v>44588</c:v>
                </c:pt>
                <c:pt idx="1250">
                  <c:v>44589</c:v>
                </c:pt>
                <c:pt idx="1251">
                  <c:v>44590</c:v>
                </c:pt>
                <c:pt idx="1252">
                  <c:v>44591</c:v>
                </c:pt>
                <c:pt idx="1253">
                  <c:v>44592</c:v>
                </c:pt>
                <c:pt idx="1254">
                  <c:v>44593</c:v>
                </c:pt>
                <c:pt idx="1255">
                  <c:v>44594</c:v>
                </c:pt>
                <c:pt idx="1256">
                  <c:v>44595</c:v>
                </c:pt>
                <c:pt idx="1257">
                  <c:v>44596</c:v>
                </c:pt>
                <c:pt idx="1258">
                  <c:v>44597</c:v>
                </c:pt>
                <c:pt idx="1259">
                  <c:v>44598</c:v>
                </c:pt>
                <c:pt idx="1260">
                  <c:v>44599</c:v>
                </c:pt>
                <c:pt idx="1261">
                  <c:v>44600</c:v>
                </c:pt>
                <c:pt idx="1262">
                  <c:v>44601</c:v>
                </c:pt>
                <c:pt idx="1263">
                  <c:v>44602</c:v>
                </c:pt>
                <c:pt idx="1264">
                  <c:v>44603</c:v>
                </c:pt>
                <c:pt idx="1265">
                  <c:v>44604</c:v>
                </c:pt>
                <c:pt idx="1266">
                  <c:v>44605</c:v>
                </c:pt>
                <c:pt idx="1267">
                  <c:v>44606</c:v>
                </c:pt>
                <c:pt idx="1268">
                  <c:v>44607</c:v>
                </c:pt>
                <c:pt idx="1269">
                  <c:v>44608</c:v>
                </c:pt>
                <c:pt idx="1270">
                  <c:v>44609</c:v>
                </c:pt>
                <c:pt idx="1271">
                  <c:v>44610</c:v>
                </c:pt>
                <c:pt idx="1272">
                  <c:v>44611</c:v>
                </c:pt>
                <c:pt idx="1273">
                  <c:v>44612</c:v>
                </c:pt>
                <c:pt idx="1274">
                  <c:v>44613</c:v>
                </c:pt>
                <c:pt idx="1275">
                  <c:v>44614</c:v>
                </c:pt>
                <c:pt idx="1276">
                  <c:v>44615</c:v>
                </c:pt>
                <c:pt idx="1277">
                  <c:v>44616</c:v>
                </c:pt>
                <c:pt idx="1278">
                  <c:v>44617</c:v>
                </c:pt>
                <c:pt idx="1279">
                  <c:v>44618</c:v>
                </c:pt>
                <c:pt idx="1280">
                  <c:v>44619</c:v>
                </c:pt>
                <c:pt idx="1281">
                  <c:v>44620</c:v>
                </c:pt>
                <c:pt idx="1282">
                  <c:v>44621</c:v>
                </c:pt>
                <c:pt idx="1283">
                  <c:v>44622</c:v>
                </c:pt>
                <c:pt idx="1284">
                  <c:v>44623</c:v>
                </c:pt>
                <c:pt idx="1285">
                  <c:v>44624</c:v>
                </c:pt>
                <c:pt idx="1286">
                  <c:v>44625</c:v>
                </c:pt>
                <c:pt idx="1287">
                  <c:v>44626</c:v>
                </c:pt>
                <c:pt idx="1288">
                  <c:v>44627</c:v>
                </c:pt>
                <c:pt idx="1289">
                  <c:v>44628</c:v>
                </c:pt>
                <c:pt idx="1290">
                  <c:v>44629</c:v>
                </c:pt>
                <c:pt idx="1291">
                  <c:v>44630</c:v>
                </c:pt>
                <c:pt idx="1292">
                  <c:v>44631</c:v>
                </c:pt>
                <c:pt idx="1293">
                  <c:v>44632</c:v>
                </c:pt>
                <c:pt idx="1294">
                  <c:v>44633</c:v>
                </c:pt>
                <c:pt idx="1295">
                  <c:v>44634</c:v>
                </c:pt>
                <c:pt idx="1296">
                  <c:v>44635</c:v>
                </c:pt>
                <c:pt idx="1297">
                  <c:v>44636</c:v>
                </c:pt>
                <c:pt idx="1298">
                  <c:v>44637</c:v>
                </c:pt>
                <c:pt idx="1299">
                  <c:v>44638</c:v>
                </c:pt>
                <c:pt idx="1300">
                  <c:v>44639</c:v>
                </c:pt>
                <c:pt idx="1301">
                  <c:v>44640</c:v>
                </c:pt>
                <c:pt idx="1302">
                  <c:v>44641</c:v>
                </c:pt>
                <c:pt idx="1303">
                  <c:v>44642</c:v>
                </c:pt>
                <c:pt idx="1304">
                  <c:v>44643</c:v>
                </c:pt>
                <c:pt idx="1305">
                  <c:v>44644</c:v>
                </c:pt>
                <c:pt idx="1306">
                  <c:v>44645</c:v>
                </c:pt>
                <c:pt idx="1307">
                  <c:v>44646</c:v>
                </c:pt>
                <c:pt idx="1308">
                  <c:v>44647</c:v>
                </c:pt>
                <c:pt idx="1309">
                  <c:v>44648</c:v>
                </c:pt>
                <c:pt idx="1310">
                  <c:v>44649</c:v>
                </c:pt>
                <c:pt idx="1311">
                  <c:v>44650</c:v>
                </c:pt>
                <c:pt idx="1312">
                  <c:v>44651</c:v>
                </c:pt>
                <c:pt idx="1313">
                  <c:v>44652</c:v>
                </c:pt>
                <c:pt idx="1314">
                  <c:v>44653</c:v>
                </c:pt>
                <c:pt idx="1315">
                  <c:v>44654</c:v>
                </c:pt>
                <c:pt idx="1316">
                  <c:v>44655</c:v>
                </c:pt>
                <c:pt idx="1317">
                  <c:v>44656</c:v>
                </c:pt>
                <c:pt idx="1318">
                  <c:v>44657</c:v>
                </c:pt>
                <c:pt idx="1319">
                  <c:v>44658</c:v>
                </c:pt>
                <c:pt idx="1320">
                  <c:v>44659</c:v>
                </c:pt>
                <c:pt idx="1321">
                  <c:v>44660</c:v>
                </c:pt>
                <c:pt idx="1322">
                  <c:v>44661</c:v>
                </c:pt>
                <c:pt idx="1323">
                  <c:v>44662</c:v>
                </c:pt>
                <c:pt idx="1324">
                  <c:v>44663</c:v>
                </c:pt>
                <c:pt idx="1325">
                  <c:v>44664</c:v>
                </c:pt>
                <c:pt idx="1326">
                  <c:v>44665</c:v>
                </c:pt>
                <c:pt idx="1327">
                  <c:v>44666</c:v>
                </c:pt>
                <c:pt idx="1328">
                  <c:v>44667</c:v>
                </c:pt>
                <c:pt idx="1329">
                  <c:v>44668</c:v>
                </c:pt>
                <c:pt idx="1330">
                  <c:v>44669</c:v>
                </c:pt>
                <c:pt idx="1331">
                  <c:v>44670</c:v>
                </c:pt>
                <c:pt idx="1332">
                  <c:v>44671</c:v>
                </c:pt>
                <c:pt idx="1333">
                  <c:v>44672</c:v>
                </c:pt>
                <c:pt idx="1334">
                  <c:v>44673</c:v>
                </c:pt>
                <c:pt idx="1335">
                  <c:v>44674</c:v>
                </c:pt>
                <c:pt idx="1336">
                  <c:v>44675</c:v>
                </c:pt>
                <c:pt idx="1337">
                  <c:v>44676</c:v>
                </c:pt>
                <c:pt idx="1338">
                  <c:v>44677</c:v>
                </c:pt>
                <c:pt idx="1339">
                  <c:v>44678</c:v>
                </c:pt>
                <c:pt idx="1340">
                  <c:v>44679</c:v>
                </c:pt>
                <c:pt idx="1341">
                  <c:v>44680</c:v>
                </c:pt>
                <c:pt idx="1342">
                  <c:v>44681</c:v>
                </c:pt>
                <c:pt idx="1343">
                  <c:v>44682</c:v>
                </c:pt>
                <c:pt idx="1344">
                  <c:v>44683</c:v>
                </c:pt>
                <c:pt idx="1345">
                  <c:v>44684</c:v>
                </c:pt>
                <c:pt idx="1346">
                  <c:v>44685</c:v>
                </c:pt>
                <c:pt idx="1347">
                  <c:v>44686</c:v>
                </c:pt>
                <c:pt idx="1348">
                  <c:v>44687</c:v>
                </c:pt>
                <c:pt idx="1349">
                  <c:v>44688</c:v>
                </c:pt>
                <c:pt idx="1350">
                  <c:v>44689</c:v>
                </c:pt>
                <c:pt idx="1351">
                  <c:v>44690</c:v>
                </c:pt>
                <c:pt idx="1352">
                  <c:v>44691</c:v>
                </c:pt>
                <c:pt idx="1353">
                  <c:v>44692</c:v>
                </c:pt>
                <c:pt idx="1354">
                  <c:v>44693</c:v>
                </c:pt>
                <c:pt idx="1355">
                  <c:v>44694</c:v>
                </c:pt>
                <c:pt idx="1356">
                  <c:v>44695</c:v>
                </c:pt>
                <c:pt idx="1357">
                  <c:v>44696</c:v>
                </c:pt>
                <c:pt idx="1358">
                  <c:v>44697</c:v>
                </c:pt>
                <c:pt idx="1359">
                  <c:v>44698</c:v>
                </c:pt>
                <c:pt idx="1360">
                  <c:v>44699</c:v>
                </c:pt>
                <c:pt idx="1361">
                  <c:v>44700</c:v>
                </c:pt>
                <c:pt idx="1362">
                  <c:v>44701</c:v>
                </c:pt>
                <c:pt idx="1363">
                  <c:v>44702</c:v>
                </c:pt>
                <c:pt idx="1364">
                  <c:v>44703</c:v>
                </c:pt>
                <c:pt idx="1365">
                  <c:v>44704</c:v>
                </c:pt>
                <c:pt idx="1366">
                  <c:v>44705</c:v>
                </c:pt>
                <c:pt idx="1367">
                  <c:v>44706</c:v>
                </c:pt>
                <c:pt idx="1368">
                  <c:v>44707</c:v>
                </c:pt>
                <c:pt idx="1369">
                  <c:v>44708</c:v>
                </c:pt>
                <c:pt idx="1370">
                  <c:v>44709</c:v>
                </c:pt>
                <c:pt idx="1371">
                  <c:v>44710</c:v>
                </c:pt>
                <c:pt idx="1372">
                  <c:v>44711</c:v>
                </c:pt>
                <c:pt idx="1373">
                  <c:v>44712</c:v>
                </c:pt>
                <c:pt idx="1374">
                  <c:v>44713</c:v>
                </c:pt>
                <c:pt idx="1375">
                  <c:v>44714</c:v>
                </c:pt>
                <c:pt idx="1376">
                  <c:v>44715</c:v>
                </c:pt>
                <c:pt idx="1377">
                  <c:v>44716</c:v>
                </c:pt>
                <c:pt idx="1378">
                  <c:v>44717</c:v>
                </c:pt>
                <c:pt idx="1379">
                  <c:v>44718</c:v>
                </c:pt>
                <c:pt idx="1380">
                  <c:v>44719</c:v>
                </c:pt>
                <c:pt idx="1381">
                  <c:v>44720</c:v>
                </c:pt>
                <c:pt idx="1382">
                  <c:v>44721</c:v>
                </c:pt>
                <c:pt idx="1383">
                  <c:v>44722</c:v>
                </c:pt>
                <c:pt idx="1384">
                  <c:v>44723</c:v>
                </c:pt>
                <c:pt idx="1385">
                  <c:v>44724</c:v>
                </c:pt>
                <c:pt idx="1386">
                  <c:v>44725</c:v>
                </c:pt>
                <c:pt idx="1387">
                  <c:v>44726</c:v>
                </c:pt>
                <c:pt idx="1388">
                  <c:v>44727</c:v>
                </c:pt>
                <c:pt idx="1389">
                  <c:v>44728</c:v>
                </c:pt>
                <c:pt idx="1390">
                  <c:v>44729</c:v>
                </c:pt>
                <c:pt idx="1391">
                  <c:v>44730</c:v>
                </c:pt>
                <c:pt idx="1392">
                  <c:v>44731</c:v>
                </c:pt>
                <c:pt idx="1393">
                  <c:v>44732</c:v>
                </c:pt>
                <c:pt idx="1394">
                  <c:v>44733</c:v>
                </c:pt>
                <c:pt idx="1395">
                  <c:v>44734</c:v>
                </c:pt>
                <c:pt idx="1396">
                  <c:v>44735</c:v>
                </c:pt>
                <c:pt idx="1397">
                  <c:v>44736</c:v>
                </c:pt>
                <c:pt idx="1398">
                  <c:v>44737</c:v>
                </c:pt>
                <c:pt idx="1399">
                  <c:v>44738</c:v>
                </c:pt>
                <c:pt idx="1400">
                  <c:v>44739</c:v>
                </c:pt>
                <c:pt idx="1401">
                  <c:v>44740</c:v>
                </c:pt>
                <c:pt idx="1402">
                  <c:v>44741</c:v>
                </c:pt>
                <c:pt idx="1403">
                  <c:v>44742</c:v>
                </c:pt>
                <c:pt idx="1404">
                  <c:v>44743</c:v>
                </c:pt>
                <c:pt idx="1405">
                  <c:v>44744</c:v>
                </c:pt>
                <c:pt idx="1406">
                  <c:v>44745</c:v>
                </c:pt>
                <c:pt idx="1407">
                  <c:v>44746</c:v>
                </c:pt>
                <c:pt idx="1408">
                  <c:v>44747</c:v>
                </c:pt>
                <c:pt idx="1409">
                  <c:v>44748</c:v>
                </c:pt>
                <c:pt idx="1410">
                  <c:v>44749</c:v>
                </c:pt>
                <c:pt idx="1411">
                  <c:v>44750</c:v>
                </c:pt>
                <c:pt idx="1412">
                  <c:v>44751</c:v>
                </c:pt>
                <c:pt idx="1413">
                  <c:v>44752</c:v>
                </c:pt>
                <c:pt idx="1414">
                  <c:v>44753</c:v>
                </c:pt>
                <c:pt idx="1415">
                  <c:v>44754</c:v>
                </c:pt>
                <c:pt idx="1416">
                  <c:v>44755</c:v>
                </c:pt>
                <c:pt idx="1417">
                  <c:v>44756</c:v>
                </c:pt>
                <c:pt idx="1418">
                  <c:v>44757</c:v>
                </c:pt>
                <c:pt idx="1419">
                  <c:v>44758</c:v>
                </c:pt>
                <c:pt idx="1420">
                  <c:v>44759</c:v>
                </c:pt>
                <c:pt idx="1421">
                  <c:v>44760</c:v>
                </c:pt>
                <c:pt idx="1422">
                  <c:v>44761</c:v>
                </c:pt>
                <c:pt idx="1423">
                  <c:v>44762</c:v>
                </c:pt>
                <c:pt idx="1424">
                  <c:v>44763</c:v>
                </c:pt>
                <c:pt idx="1425">
                  <c:v>44764</c:v>
                </c:pt>
                <c:pt idx="1426">
                  <c:v>44765</c:v>
                </c:pt>
                <c:pt idx="1427">
                  <c:v>44766</c:v>
                </c:pt>
                <c:pt idx="1428">
                  <c:v>44767</c:v>
                </c:pt>
                <c:pt idx="1429">
                  <c:v>44768</c:v>
                </c:pt>
                <c:pt idx="1430">
                  <c:v>44769</c:v>
                </c:pt>
                <c:pt idx="1431">
                  <c:v>44770</c:v>
                </c:pt>
                <c:pt idx="1432">
                  <c:v>44771</c:v>
                </c:pt>
                <c:pt idx="1433">
                  <c:v>44772</c:v>
                </c:pt>
                <c:pt idx="1434">
                  <c:v>44773</c:v>
                </c:pt>
                <c:pt idx="1435">
                  <c:v>44774</c:v>
                </c:pt>
                <c:pt idx="1436">
                  <c:v>44775</c:v>
                </c:pt>
                <c:pt idx="1437">
                  <c:v>44776</c:v>
                </c:pt>
                <c:pt idx="1438">
                  <c:v>44777</c:v>
                </c:pt>
                <c:pt idx="1439">
                  <c:v>44778</c:v>
                </c:pt>
                <c:pt idx="1440">
                  <c:v>44779</c:v>
                </c:pt>
                <c:pt idx="1441">
                  <c:v>44780</c:v>
                </c:pt>
                <c:pt idx="1442">
                  <c:v>44781</c:v>
                </c:pt>
                <c:pt idx="1443">
                  <c:v>44782</c:v>
                </c:pt>
                <c:pt idx="1444">
                  <c:v>44783</c:v>
                </c:pt>
                <c:pt idx="1445">
                  <c:v>44784</c:v>
                </c:pt>
                <c:pt idx="1446">
                  <c:v>44785</c:v>
                </c:pt>
                <c:pt idx="1447">
                  <c:v>44786</c:v>
                </c:pt>
                <c:pt idx="1448">
                  <c:v>44787</c:v>
                </c:pt>
                <c:pt idx="1449">
                  <c:v>44788</c:v>
                </c:pt>
                <c:pt idx="1450">
                  <c:v>44789</c:v>
                </c:pt>
                <c:pt idx="1451">
                  <c:v>44790</c:v>
                </c:pt>
                <c:pt idx="1452">
                  <c:v>44791</c:v>
                </c:pt>
                <c:pt idx="1453">
                  <c:v>44792</c:v>
                </c:pt>
                <c:pt idx="1454">
                  <c:v>44793</c:v>
                </c:pt>
                <c:pt idx="1455">
                  <c:v>44794</c:v>
                </c:pt>
                <c:pt idx="1456">
                  <c:v>44795</c:v>
                </c:pt>
                <c:pt idx="1457">
                  <c:v>44796</c:v>
                </c:pt>
                <c:pt idx="1458">
                  <c:v>44797</c:v>
                </c:pt>
                <c:pt idx="1459">
                  <c:v>44798</c:v>
                </c:pt>
                <c:pt idx="1460">
                  <c:v>44799</c:v>
                </c:pt>
                <c:pt idx="1461">
                  <c:v>44800</c:v>
                </c:pt>
                <c:pt idx="1462">
                  <c:v>44801</c:v>
                </c:pt>
                <c:pt idx="1463">
                  <c:v>44802</c:v>
                </c:pt>
                <c:pt idx="1464">
                  <c:v>44803</c:v>
                </c:pt>
                <c:pt idx="1465">
                  <c:v>44804</c:v>
                </c:pt>
                <c:pt idx="1466">
                  <c:v>44805</c:v>
                </c:pt>
                <c:pt idx="1467">
                  <c:v>44806</c:v>
                </c:pt>
                <c:pt idx="1468">
                  <c:v>44807</c:v>
                </c:pt>
                <c:pt idx="1469">
                  <c:v>44808</c:v>
                </c:pt>
                <c:pt idx="1470">
                  <c:v>44809</c:v>
                </c:pt>
                <c:pt idx="1471">
                  <c:v>44810</c:v>
                </c:pt>
                <c:pt idx="1472">
                  <c:v>44811</c:v>
                </c:pt>
                <c:pt idx="1473">
                  <c:v>44812</c:v>
                </c:pt>
                <c:pt idx="1474">
                  <c:v>44813</c:v>
                </c:pt>
                <c:pt idx="1475">
                  <c:v>44814</c:v>
                </c:pt>
                <c:pt idx="1476">
                  <c:v>44815</c:v>
                </c:pt>
                <c:pt idx="1477">
                  <c:v>44816</c:v>
                </c:pt>
                <c:pt idx="1478">
                  <c:v>44817</c:v>
                </c:pt>
                <c:pt idx="1479">
                  <c:v>44818</c:v>
                </c:pt>
                <c:pt idx="1480">
                  <c:v>44819</c:v>
                </c:pt>
                <c:pt idx="1481">
                  <c:v>44820</c:v>
                </c:pt>
                <c:pt idx="1482">
                  <c:v>44821</c:v>
                </c:pt>
                <c:pt idx="1483">
                  <c:v>44822</c:v>
                </c:pt>
                <c:pt idx="1484">
                  <c:v>44823</c:v>
                </c:pt>
                <c:pt idx="1485">
                  <c:v>44824</c:v>
                </c:pt>
                <c:pt idx="1486">
                  <c:v>44825</c:v>
                </c:pt>
                <c:pt idx="1487">
                  <c:v>44826</c:v>
                </c:pt>
                <c:pt idx="1488">
                  <c:v>44827</c:v>
                </c:pt>
                <c:pt idx="1489">
                  <c:v>44828</c:v>
                </c:pt>
                <c:pt idx="1490">
                  <c:v>44829</c:v>
                </c:pt>
                <c:pt idx="1491">
                  <c:v>44830</c:v>
                </c:pt>
                <c:pt idx="1492">
                  <c:v>44831</c:v>
                </c:pt>
                <c:pt idx="1493">
                  <c:v>44832</c:v>
                </c:pt>
                <c:pt idx="1494">
                  <c:v>44833</c:v>
                </c:pt>
                <c:pt idx="1495">
                  <c:v>44834</c:v>
                </c:pt>
                <c:pt idx="1496">
                  <c:v>44835</c:v>
                </c:pt>
                <c:pt idx="1497">
                  <c:v>44836</c:v>
                </c:pt>
                <c:pt idx="1498">
                  <c:v>44837</c:v>
                </c:pt>
                <c:pt idx="1499">
                  <c:v>44838</c:v>
                </c:pt>
                <c:pt idx="1500">
                  <c:v>44839</c:v>
                </c:pt>
                <c:pt idx="1501">
                  <c:v>44840</c:v>
                </c:pt>
                <c:pt idx="1502">
                  <c:v>44841</c:v>
                </c:pt>
                <c:pt idx="1503">
                  <c:v>44842</c:v>
                </c:pt>
                <c:pt idx="1504">
                  <c:v>44843</c:v>
                </c:pt>
                <c:pt idx="1505">
                  <c:v>44844</c:v>
                </c:pt>
                <c:pt idx="1506">
                  <c:v>44845</c:v>
                </c:pt>
                <c:pt idx="1507">
                  <c:v>44846</c:v>
                </c:pt>
                <c:pt idx="1508">
                  <c:v>44847</c:v>
                </c:pt>
                <c:pt idx="1509">
                  <c:v>44848</c:v>
                </c:pt>
                <c:pt idx="1510">
                  <c:v>44849</c:v>
                </c:pt>
                <c:pt idx="1511">
                  <c:v>44850</c:v>
                </c:pt>
                <c:pt idx="1512">
                  <c:v>44851</c:v>
                </c:pt>
                <c:pt idx="1513">
                  <c:v>44852</c:v>
                </c:pt>
                <c:pt idx="1514">
                  <c:v>44853</c:v>
                </c:pt>
                <c:pt idx="1515">
                  <c:v>44854</c:v>
                </c:pt>
                <c:pt idx="1516">
                  <c:v>44855</c:v>
                </c:pt>
                <c:pt idx="1517">
                  <c:v>44856</c:v>
                </c:pt>
                <c:pt idx="1518">
                  <c:v>44857</c:v>
                </c:pt>
                <c:pt idx="1519">
                  <c:v>44858</c:v>
                </c:pt>
                <c:pt idx="1520">
                  <c:v>44859</c:v>
                </c:pt>
                <c:pt idx="1521">
                  <c:v>44860</c:v>
                </c:pt>
                <c:pt idx="1522">
                  <c:v>44861</c:v>
                </c:pt>
                <c:pt idx="1523">
                  <c:v>44862</c:v>
                </c:pt>
                <c:pt idx="1524">
                  <c:v>44863</c:v>
                </c:pt>
                <c:pt idx="1525">
                  <c:v>44864</c:v>
                </c:pt>
                <c:pt idx="1526">
                  <c:v>44865</c:v>
                </c:pt>
                <c:pt idx="1527">
                  <c:v>44866</c:v>
                </c:pt>
                <c:pt idx="1528">
                  <c:v>44867</c:v>
                </c:pt>
                <c:pt idx="1529">
                  <c:v>44868</c:v>
                </c:pt>
                <c:pt idx="1530">
                  <c:v>44869</c:v>
                </c:pt>
                <c:pt idx="1531">
                  <c:v>44870</c:v>
                </c:pt>
                <c:pt idx="1532">
                  <c:v>44871</c:v>
                </c:pt>
                <c:pt idx="1533">
                  <c:v>44872</c:v>
                </c:pt>
                <c:pt idx="1534">
                  <c:v>44873</c:v>
                </c:pt>
                <c:pt idx="1535">
                  <c:v>44874</c:v>
                </c:pt>
                <c:pt idx="1536">
                  <c:v>44875</c:v>
                </c:pt>
                <c:pt idx="1537">
                  <c:v>44876</c:v>
                </c:pt>
                <c:pt idx="1538">
                  <c:v>44877</c:v>
                </c:pt>
                <c:pt idx="1539">
                  <c:v>44878</c:v>
                </c:pt>
                <c:pt idx="1540">
                  <c:v>44879</c:v>
                </c:pt>
                <c:pt idx="1541">
                  <c:v>44880</c:v>
                </c:pt>
                <c:pt idx="1542">
                  <c:v>44881</c:v>
                </c:pt>
                <c:pt idx="1543">
                  <c:v>44882</c:v>
                </c:pt>
                <c:pt idx="1544">
                  <c:v>44883</c:v>
                </c:pt>
                <c:pt idx="1545">
                  <c:v>44884</c:v>
                </c:pt>
                <c:pt idx="1546">
                  <c:v>44885</c:v>
                </c:pt>
                <c:pt idx="1547">
                  <c:v>44886</c:v>
                </c:pt>
                <c:pt idx="1548">
                  <c:v>44887</c:v>
                </c:pt>
                <c:pt idx="1549">
                  <c:v>44888</c:v>
                </c:pt>
                <c:pt idx="1550">
                  <c:v>44889</c:v>
                </c:pt>
                <c:pt idx="1551">
                  <c:v>44890</c:v>
                </c:pt>
                <c:pt idx="1552">
                  <c:v>44891</c:v>
                </c:pt>
                <c:pt idx="1553">
                  <c:v>44892</c:v>
                </c:pt>
                <c:pt idx="1554">
                  <c:v>44893</c:v>
                </c:pt>
                <c:pt idx="1555">
                  <c:v>44894</c:v>
                </c:pt>
                <c:pt idx="1556">
                  <c:v>44895</c:v>
                </c:pt>
                <c:pt idx="1557">
                  <c:v>44896</c:v>
                </c:pt>
                <c:pt idx="1558">
                  <c:v>44897</c:v>
                </c:pt>
                <c:pt idx="1559">
                  <c:v>44898</c:v>
                </c:pt>
                <c:pt idx="1560">
                  <c:v>44899</c:v>
                </c:pt>
                <c:pt idx="1561">
                  <c:v>44900</c:v>
                </c:pt>
                <c:pt idx="1562">
                  <c:v>44901</c:v>
                </c:pt>
                <c:pt idx="1563">
                  <c:v>44902</c:v>
                </c:pt>
                <c:pt idx="1564">
                  <c:v>44903</c:v>
                </c:pt>
                <c:pt idx="1565">
                  <c:v>44904</c:v>
                </c:pt>
                <c:pt idx="1566">
                  <c:v>44905</c:v>
                </c:pt>
                <c:pt idx="1567">
                  <c:v>44906</c:v>
                </c:pt>
                <c:pt idx="1568">
                  <c:v>44907</c:v>
                </c:pt>
                <c:pt idx="1569">
                  <c:v>44908</c:v>
                </c:pt>
                <c:pt idx="1570">
                  <c:v>44909</c:v>
                </c:pt>
                <c:pt idx="1571">
                  <c:v>44910</c:v>
                </c:pt>
                <c:pt idx="1572">
                  <c:v>44911</c:v>
                </c:pt>
                <c:pt idx="1573">
                  <c:v>44912</c:v>
                </c:pt>
                <c:pt idx="1574">
                  <c:v>44913</c:v>
                </c:pt>
                <c:pt idx="1575">
                  <c:v>44914</c:v>
                </c:pt>
                <c:pt idx="1576">
                  <c:v>44915</c:v>
                </c:pt>
                <c:pt idx="1577">
                  <c:v>44916</c:v>
                </c:pt>
                <c:pt idx="1578">
                  <c:v>44917</c:v>
                </c:pt>
                <c:pt idx="1579">
                  <c:v>44918</c:v>
                </c:pt>
                <c:pt idx="1580">
                  <c:v>44919</c:v>
                </c:pt>
                <c:pt idx="1581">
                  <c:v>44920</c:v>
                </c:pt>
                <c:pt idx="1582">
                  <c:v>44921</c:v>
                </c:pt>
                <c:pt idx="1583">
                  <c:v>44922</c:v>
                </c:pt>
                <c:pt idx="1584">
                  <c:v>44923</c:v>
                </c:pt>
                <c:pt idx="1585">
                  <c:v>44924</c:v>
                </c:pt>
                <c:pt idx="1586">
                  <c:v>44925</c:v>
                </c:pt>
                <c:pt idx="1587">
                  <c:v>44926</c:v>
                </c:pt>
                <c:pt idx="1588">
                  <c:v>44927</c:v>
                </c:pt>
                <c:pt idx="1589">
                  <c:v>44928</c:v>
                </c:pt>
                <c:pt idx="1590">
                  <c:v>44929</c:v>
                </c:pt>
                <c:pt idx="1591">
                  <c:v>44930</c:v>
                </c:pt>
                <c:pt idx="1592">
                  <c:v>44931</c:v>
                </c:pt>
                <c:pt idx="1593">
                  <c:v>44932</c:v>
                </c:pt>
                <c:pt idx="1594">
                  <c:v>44933</c:v>
                </c:pt>
                <c:pt idx="1595">
                  <c:v>44934</c:v>
                </c:pt>
                <c:pt idx="1596">
                  <c:v>44935</c:v>
                </c:pt>
                <c:pt idx="1597">
                  <c:v>44936</c:v>
                </c:pt>
                <c:pt idx="1598">
                  <c:v>44937</c:v>
                </c:pt>
                <c:pt idx="1599">
                  <c:v>44938</c:v>
                </c:pt>
                <c:pt idx="1600">
                  <c:v>44939</c:v>
                </c:pt>
                <c:pt idx="1601">
                  <c:v>44940</c:v>
                </c:pt>
                <c:pt idx="1602">
                  <c:v>44941</c:v>
                </c:pt>
                <c:pt idx="1603">
                  <c:v>44942</c:v>
                </c:pt>
                <c:pt idx="1604">
                  <c:v>44943</c:v>
                </c:pt>
                <c:pt idx="1605">
                  <c:v>44944</c:v>
                </c:pt>
                <c:pt idx="1606">
                  <c:v>44945</c:v>
                </c:pt>
                <c:pt idx="1607">
                  <c:v>44946</c:v>
                </c:pt>
                <c:pt idx="1608">
                  <c:v>44947</c:v>
                </c:pt>
                <c:pt idx="1609">
                  <c:v>44948</c:v>
                </c:pt>
                <c:pt idx="1610">
                  <c:v>44949</c:v>
                </c:pt>
                <c:pt idx="1611">
                  <c:v>44950</c:v>
                </c:pt>
                <c:pt idx="1612">
                  <c:v>44951</c:v>
                </c:pt>
                <c:pt idx="1613">
                  <c:v>44952</c:v>
                </c:pt>
                <c:pt idx="1614">
                  <c:v>44953</c:v>
                </c:pt>
                <c:pt idx="1615">
                  <c:v>44954</c:v>
                </c:pt>
                <c:pt idx="1616">
                  <c:v>44955</c:v>
                </c:pt>
                <c:pt idx="1617">
                  <c:v>44956</c:v>
                </c:pt>
                <c:pt idx="1618">
                  <c:v>44957</c:v>
                </c:pt>
                <c:pt idx="1619">
                  <c:v>44958</c:v>
                </c:pt>
                <c:pt idx="1620">
                  <c:v>44959</c:v>
                </c:pt>
                <c:pt idx="1621">
                  <c:v>44960</c:v>
                </c:pt>
                <c:pt idx="1622">
                  <c:v>44961</c:v>
                </c:pt>
                <c:pt idx="1623">
                  <c:v>44962</c:v>
                </c:pt>
                <c:pt idx="1624">
                  <c:v>44963</c:v>
                </c:pt>
                <c:pt idx="1625">
                  <c:v>44964</c:v>
                </c:pt>
                <c:pt idx="1626">
                  <c:v>44965</c:v>
                </c:pt>
                <c:pt idx="1627">
                  <c:v>44966</c:v>
                </c:pt>
                <c:pt idx="1628">
                  <c:v>44967</c:v>
                </c:pt>
                <c:pt idx="1629">
                  <c:v>44968</c:v>
                </c:pt>
                <c:pt idx="1630">
                  <c:v>44969</c:v>
                </c:pt>
                <c:pt idx="1631">
                  <c:v>44970</c:v>
                </c:pt>
                <c:pt idx="1632">
                  <c:v>44971</c:v>
                </c:pt>
                <c:pt idx="1633">
                  <c:v>44972</c:v>
                </c:pt>
                <c:pt idx="1634">
                  <c:v>44973</c:v>
                </c:pt>
                <c:pt idx="1635">
                  <c:v>44974</c:v>
                </c:pt>
                <c:pt idx="1636">
                  <c:v>44975</c:v>
                </c:pt>
                <c:pt idx="1637">
                  <c:v>44976</c:v>
                </c:pt>
                <c:pt idx="1638">
                  <c:v>44977</c:v>
                </c:pt>
                <c:pt idx="1639">
                  <c:v>44978</c:v>
                </c:pt>
                <c:pt idx="1640">
                  <c:v>44979</c:v>
                </c:pt>
                <c:pt idx="1641">
                  <c:v>44980</c:v>
                </c:pt>
                <c:pt idx="1642">
                  <c:v>44981</c:v>
                </c:pt>
                <c:pt idx="1643">
                  <c:v>44982</c:v>
                </c:pt>
                <c:pt idx="1644">
                  <c:v>44983</c:v>
                </c:pt>
                <c:pt idx="1645">
                  <c:v>44984</c:v>
                </c:pt>
                <c:pt idx="1646">
                  <c:v>44985</c:v>
                </c:pt>
                <c:pt idx="1647">
                  <c:v>44986</c:v>
                </c:pt>
                <c:pt idx="1648">
                  <c:v>44987</c:v>
                </c:pt>
                <c:pt idx="1649">
                  <c:v>44988</c:v>
                </c:pt>
                <c:pt idx="1650">
                  <c:v>44989</c:v>
                </c:pt>
                <c:pt idx="1651">
                  <c:v>44990</c:v>
                </c:pt>
                <c:pt idx="1652">
                  <c:v>44991</c:v>
                </c:pt>
                <c:pt idx="1653">
                  <c:v>44992</c:v>
                </c:pt>
                <c:pt idx="1654">
                  <c:v>44993</c:v>
                </c:pt>
                <c:pt idx="1655">
                  <c:v>44994</c:v>
                </c:pt>
                <c:pt idx="1656">
                  <c:v>44995</c:v>
                </c:pt>
                <c:pt idx="1657">
                  <c:v>44996</c:v>
                </c:pt>
                <c:pt idx="1658">
                  <c:v>44997</c:v>
                </c:pt>
                <c:pt idx="1659">
                  <c:v>44998</c:v>
                </c:pt>
                <c:pt idx="1660">
                  <c:v>44999</c:v>
                </c:pt>
                <c:pt idx="1661">
                  <c:v>45000</c:v>
                </c:pt>
                <c:pt idx="1662">
                  <c:v>45001</c:v>
                </c:pt>
                <c:pt idx="1663">
                  <c:v>45002</c:v>
                </c:pt>
                <c:pt idx="1664">
                  <c:v>45003</c:v>
                </c:pt>
                <c:pt idx="1665">
                  <c:v>45004</c:v>
                </c:pt>
                <c:pt idx="1666">
                  <c:v>45005</c:v>
                </c:pt>
                <c:pt idx="1667">
                  <c:v>45006</c:v>
                </c:pt>
                <c:pt idx="1668">
                  <c:v>45007</c:v>
                </c:pt>
                <c:pt idx="1669">
                  <c:v>45008</c:v>
                </c:pt>
                <c:pt idx="1670">
                  <c:v>45009</c:v>
                </c:pt>
                <c:pt idx="1671">
                  <c:v>45010</c:v>
                </c:pt>
                <c:pt idx="1672">
                  <c:v>45011</c:v>
                </c:pt>
                <c:pt idx="1673">
                  <c:v>45012</c:v>
                </c:pt>
                <c:pt idx="1674">
                  <c:v>45013</c:v>
                </c:pt>
                <c:pt idx="1675">
                  <c:v>45014</c:v>
                </c:pt>
                <c:pt idx="1676">
                  <c:v>45015</c:v>
                </c:pt>
                <c:pt idx="1677">
                  <c:v>45016</c:v>
                </c:pt>
                <c:pt idx="1678">
                  <c:v>45017</c:v>
                </c:pt>
                <c:pt idx="1679">
                  <c:v>45018</c:v>
                </c:pt>
                <c:pt idx="1680">
                  <c:v>45019</c:v>
                </c:pt>
                <c:pt idx="1681">
                  <c:v>45020</c:v>
                </c:pt>
                <c:pt idx="1682">
                  <c:v>45021</c:v>
                </c:pt>
                <c:pt idx="1683">
                  <c:v>45022</c:v>
                </c:pt>
                <c:pt idx="1684">
                  <c:v>45023</c:v>
                </c:pt>
                <c:pt idx="1685">
                  <c:v>45024</c:v>
                </c:pt>
                <c:pt idx="1686">
                  <c:v>45025</c:v>
                </c:pt>
                <c:pt idx="1687">
                  <c:v>45026</c:v>
                </c:pt>
                <c:pt idx="1688">
                  <c:v>45027</c:v>
                </c:pt>
                <c:pt idx="1689">
                  <c:v>45028</c:v>
                </c:pt>
                <c:pt idx="1690">
                  <c:v>45029</c:v>
                </c:pt>
                <c:pt idx="1691">
                  <c:v>45030</c:v>
                </c:pt>
                <c:pt idx="1692">
                  <c:v>45031</c:v>
                </c:pt>
                <c:pt idx="1693">
                  <c:v>45032</c:v>
                </c:pt>
                <c:pt idx="1694">
                  <c:v>45033</c:v>
                </c:pt>
                <c:pt idx="1695">
                  <c:v>45034</c:v>
                </c:pt>
                <c:pt idx="1696">
                  <c:v>45035</c:v>
                </c:pt>
                <c:pt idx="1697">
                  <c:v>45036</c:v>
                </c:pt>
                <c:pt idx="1698">
                  <c:v>45037</c:v>
                </c:pt>
                <c:pt idx="1699">
                  <c:v>45038</c:v>
                </c:pt>
                <c:pt idx="1700">
                  <c:v>45039</c:v>
                </c:pt>
                <c:pt idx="1701">
                  <c:v>45040</c:v>
                </c:pt>
                <c:pt idx="1702">
                  <c:v>45041</c:v>
                </c:pt>
                <c:pt idx="1703">
                  <c:v>45042</c:v>
                </c:pt>
                <c:pt idx="1704">
                  <c:v>45043</c:v>
                </c:pt>
                <c:pt idx="1705">
                  <c:v>45044</c:v>
                </c:pt>
                <c:pt idx="1706">
                  <c:v>45045</c:v>
                </c:pt>
                <c:pt idx="1707">
                  <c:v>45046</c:v>
                </c:pt>
                <c:pt idx="1708">
                  <c:v>45047</c:v>
                </c:pt>
                <c:pt idx="1709">
                  <c:v>45048</c:v>
                </c:pt>
                <c:pt idx="1710">
                  <c:v>45049</c:v>
                </c:pt>
                <c:pt idx="1711">
                  <c:v>45050</c:v>
                </c:pt>
                <c:pt idx="1712">
                  <c:v>45051</c:v>
                </c:pt>
                <c:pt idx="1713">
                  <c:v>45052</c:v>
                </c:pt>
                <c:pt idx="1714">
                  <c:v>45053</c:v>
                </c:pt>
                <c:pt idx="1715">
                  <c:v>45054</c:v>
                </c:pt>
                <c:pt idx="1716">
                  <c:v>45055</c:v>
                </c:pt>
                <c:pt idx="1717">
                  <c:v>45056</c:v>
                </c:pt>
                <c:pt idx="1718">
                  <c:v>45057</c:v>
                </c:pt>
                <c:pt idx="1719">
                  <c:v>45058</c:v>
                </c:pt>
                <c:pt idx="1720">
                  <c:v>45059</c:v>
                </c:pt>
                <c:pt idx="1721">
                  <c:v>45060</c:v>
                </c:pt>
                <c:pt idx="1722">
                  <c:v>45061</c:v>
                </c:pt>
                <c:pt idx="1723">
                  <c:v>45062</c:v>
                </c:pt>
                <c:pt idx="1724">
                  <c:v>45063</c:v>
                </c:pt>
                <c:pt idx="1725">
                  <c:v>45064</c:v>
                </c:pt>
                <c:pt idx="1726">
                  <c:v>45065</c:v>
                </c:pt>
                <c:pt idx="1727">
                  <c:v>45066</c:v>
                </c:pt>
                <c:pt idx="1728">
                  <c:v>45067</c:v>
                </c:pt>
                <c:pt idx="1729">
                  <c:v>45068</c:v>
                </c:pt>
                <c:pt idx="1730">
                  <c:v>45069</c:v>
                </c:pt>
                <c:pt idx="1731">
                  <c:v>45070</c:v>
                </c:pt>
                <c:pt idx="1732">
                  <c:v>45071</c:v>
                </c:pt>
                <c:pt idx="1733">
                  <c:v>45072</c:v>
                </c:pt>
                <c:pt idx="1734">
                  <c:v>45073</c:v>
                </c:pt>
                <c:pt idx="1735">
                  <c:v>45074</c:v>
                </c:pt>
                <c:pt idx="1736">
                  <c:v>45075</c:v>
                </c:pt>
                <c:pt idx="1737">
                  <c:v>45076</c:v>
                </c:pt>
                <c:pt idx="1738">
                  <c:v>45077</c:v>
                </c:pt>
                <c:pt idx="1739">
                  <c:v>45078</c:v>
                </c:pt>
                <c:pt idx="1740">
                  <c:v>45079</c:v>
                </c:pt>
                <c:pt idx="1741">
                  <c:v>45080</c:v>
                </c:pt>
                <c:pt idx="1742">
                  <c:v>45081</c:v>
                </c:pt>
                <c:pt idx="1743">
                  <c:v>45082</c:v>
                </c:pt>
                <c:pt idx="1744">
                  <c:v>45083</c:v>
                </c:pt>
                <c:pt idx="1745">
                  <c:v>45084</c:v>
                </c:pt>
                <c:pt idx="1746">
                  <c:v>45085</c:v>
                </c:pt>
                <c:pt idx="1747">
                  <c:v>45086</c:v>
                </c:pt>
                <c:pt idx="1748">
                  <c:v>45087</c:v>
                </c:pt>
                <c:pt idx="1749">
                  <c:v>45088</c:v>
                </c:pt>
                <c:pt idx="1750">
                  <c:v>45089</c:v>
                </c:pt>
                <c:pt idx="1751">
                  <c:v>45090</c:v>
                </c:pt>
                <c:pt idx="1752">
                  <c:v>45091</c:v>
                </c:pt>
                <c:pt idx="1753">
                  <c:v>45092</c:v>
                </c:pt>
                <c:pt idx="1754">
                  <c:v>45093</c:v>
                </c:pt>
                <c:pt idx="1755">
                  <c:v>45094</c:v>
                </c:pt>
                <c:pt idx="1756">
                  <c:v>45095</c:v>
                </c:pt>
                <c:pt idx="1757">
                  <c:v>45096</c:v>
                </c:pt>
                <c:pt idx="1758">
                  <c:v>45097</c:v>
                </c:pt>
                <c:pt idx="1759">
                  <c:v>45098</c:v>
                </c:pt>
                <c:pt idx="1760">
                  <c:v>45099</c:v>
                </c:pt>
                <c:pt idx="1761">
                  <c:v>45100</c:v>
                </c:pt>
                <c:pt idx="1762">
                  <c:v>45101</c:v>
                </c:pt>
                <c:pt idx="1763">
                  <c:v>45102</c:v>
                </c:pt>
                <c:pt idx="1764">
                  <c:v>45103</c:v>
                </c:pt>
                <c:pt idx="1765">
                  <c:v>45104</c:v>
                </c:pt>
                <c:pt idx="1766">
                  <c:v>45105</c:v>
                </c:pt>
                <c:pt idx="1767">
                  <c:v>45106</c:v>
                </c:pt>
                <c:pt idx="1768">
                  <c:v>45107</c:v>
                </c:pt>
                <c:pt idx="1769">
                  <c:v>45108</c:v>
                </c:pt>
                <c:pt idx="1770">
                  <c:v>45109</c:v>
                </c:pt>
                <c:pt idx="1771">
                  <c:v>45110</c:v>
                </c:pt>
                <c:pt idx="1772">
                  <c:v>45111</c:v>
                </c:pt>
                <c:pt idx="1773">
                  <c:v>45112</c:v>
                </c:pt>
                <c:pt idx="1774">
                  <c:v>45113</c:v>
                </c:pt>
                <c:pt idx="1775">
                  <c:v>45114</c:v>
                </c:pt>
                <c:pt idx="1776">
                  <c:v>45115</c:v>
                </c:pt>
                <c:pt idx="1777">
                  <c:v>45116</c:v>
                </c:pt>
                <c:pt idx="1778">
                  <c:v>45117</c:v>
                </c:pt>
                <c:pt idx="1779">
                  <c:v>45118</c:v>
                </c:pt>
                <c:pt idx="1780">
                  <c:v>45119</c:v>
                </c:pt>
                <c:pt idx="1781">
                  <c:v>45120</c:v>
                </c:pt>
                <c:pt idx="1782">
                  <c:v>45121</c:v>
                </c:pt>
                <c:pt idx="1783">
                  <c:v>45122</c:v>
                </c:pt>
                <c:pt idx="1784">
                  <c:v>45123</c:v>
                </c:pt>
                <c:pt idx="1785">
                  <c:v>45124</c:v>
                </c:pt>
                <c:pt idx="1786">
                  <c:v>45125</c:v>
                </c:pt>
                <c:pt idx="1787">
                  <c:v>45126</c:v>
                </c:pt>
                <c:pt idx="1788">
                  <c:v>45127</c:v>
                </c:pt>
                <c:pt idx="1789">
                  <c:v>45128</c:v>
                </c:pt>
                <c:pt idx="1790">
                  <c:v>45129</c:v>
                </c:pt>
                <c:pt idx="1791">
                  <c:v>45130</c:v>
                </c:pt>
                <c:pt idx="1792">
                  <c:v>45131</c:v>
                </c:pt>
                <c:pt idx="1793">
                  <c:v>45132</c:v>
                </c:pt>
                <c:pt idx="1794">
                  <c:v>45133</c:v>
                </c:pt>
                <c:pt idx="1795">
                  <c:v>45134</c:v>
                </c:pt>
                <c:pt idx="1796">
                  <c:v>45135</c:v>
                </c:pt>
                <c:pt idx="1797">
                  <c:v>45136</c:v>
                </c:pt>
                <c:pt idx="1798">
                  <c:v>45137</c:v>
                </c:pt>
                <c:pt idx="1799">
                  <c:v>45138</c:v>
                </c:pt>
                <c:pt idx="1800">
                  <c:v>45139</c:v>
                </c:pt>
                <c:pt idx="1801">
                  <c:v>45140</c:v>
                </c:pt>
                <c:pt idx="1802">
                  <c:v>45141</c:v>
                </c:pt>
                <c:pt idx="1803">
                  <c:v>45142</c:v>
                </c:pt>
                <c:pt idx="1804">
                  <c:v>45143</c:v>
                </c:pt>
                <c:pt idx="1805">
                  <c:v>45144</c:v>
                </c:pt>
                <c:pt idx="1806">
                  <c:v>45145</c:v>
                </c:pt>
                <c:pt idx="1807">
                  <c:v>45146</c:v>
                </c:pt>
                <c:pt idx="1808">
                  <c:v>45147</c:v>
                </c:pt>
                <c:pt idx="1809">
                  <c:v>45148</c:v>
                </c:pt>
                <c:pt idx="1810">
                  <c:v>45149</c:v>
                </c:pt>
                <c:pt idx="1811">
                  <c:v>45150</c:v>
                </c:pt>
                <c:pt idx="1812">
                  <c:v>45151</c:v>
                </c:pt>
                <c:pt idx="1813">
                  <c:v>45152</c:v>
                </c:pt>
                <c:pt idx="1814">
                  <c:v>45153</c:v>
                </c:pt>
                <c:pt idx="1815">
                  <c:v>45154</c:v>
                </c:pt>
                <c:pt idx="1816">
                  <c:v>45155</c:v>
                </c:pt>
                <c:pt idx="1817">
                  <c:v>45156</c:v>
                </c:pt>
                <c:pt idx="1818">
                  <c:v>45157</c:v>
                </c:pt>
                <c:pt idx="1819">
                  <c:v>45158</c:v>
                </c:pt>
                <c:pt idx="1820">
                  <c:v>45159</c:v>
                </c:pt>
                <c:pt idx="1821">
                  <c:v>45160</c:v>
                </c:pt>
                <c:pt idx="1822">
                  <c:v>45161</c:v>
                </c:pt>
                <c:pt idx="1823">
                  <c:v>45162</c:v>
                </c:pt>
                <c:pt idx="1824">
                  <c:v>45163</c:v>
                </c:pt>
                <c:pt idx="1825">
                  <c:v>45164</c:v>
                </c:pt>
                <c:pt idx="1826">
                  <c:v>45165</c:v>
                </c:pt>
                <c:pt idx="1827">
                  <c:v>45166</c:v>
                </c:pt>
                <c:pt idx="1828">
                  <c:v>45167</c:v>
                </c:pt>
                <c:pt idx="1829">
                  <c:v>45168</c:v>
                </c:pt>
                <c:pt idx="1830">
                  <c:v>45169</c:v>
                </c:pt>
                <c:pt idx="1831">
                  <c:v>45170</c:v>
                </c:pt>
                <c:pt idx="1832">
                  <c:v>45171</c:v>
                </c:pt>
                <c:pt idx="1833">
                  <c:v>45172</c:v>
                </c:pt>
                <c:pt idx="1834">
                  <c:v>45173</c:v>
                </c:pt>
                <c:pt idx="1835">
                  <c:v>45174</c:v>
                </c:pt>
                <c:pt idx="1836">
                  <c:v>45175</c:v>
                </c:pt>
                <c:pt idx="1837">
                  <c:v>45176</c:v>
                </c:pt>
                <c:pt idx="1838">
                  <c:v>45177</c:v>
                </c:pt>
                <c:pt idx="1839">
                  <c:v>45178</c:v>
                </c:pt>
                <c:pt idx="1840">
                  <c:v>45179</c:v>
                </c:pt>
                <c:pt idx="1841">
                  <c:v>45180</c:v>
                </c:pt>
                <c:pt idx="1842">
                  <c:v>45181</c:v>
                </c:pt>
                <c:pt idx="1843">
                  <c:v>45182</c:v>
                </c:pt>
                <c:pt idx="1844">
                  <c:v>45183</c:v>
                </c:pt>
                <c:pt idx="1845">
                  <c:v>45184</c:v>
                </c:pt>
                <c:pt idx="1846">
                  <c:v>45185</c:v>
                </c:pt>
                <c:pt idx="1847">
                  <c:v>45186</c:v>
                </c:pt>
                <c:pt idx="1848">
                  <c:v>45187</c:v>
                </c:pt>
                <c:pt idx="1849">
                  <c:v>45188</c:v>
                </c:pt>
                <c:pt idx="1850">
                  <c:v>45189</c:v>
                </c:pt>
                <c:pt idx="1851">
                  <c:v>45190</c:v>
                </c:pt>
                <c:pt idx="1852">
                  <c:v>45191</c:v>
                </c:pt>
                <c:pt idx="1853">
                  <c:v>45192</c:v>
                </c:pt>
                <c:pt idx="1854">
                  <c:v>45193</c:v>
                </c:pt>
                <c:pt idx="1855">
                  <c:v>45194</c:v>
                </c:pt>
                <c:pt idx="1856">
                  <c:v>45195</c:v>
                </c:pt>
                <c:pt idx="1857">
                  <c:v>45196</c:v>
                </c:pt>
                <c:pt idx="1858">
                  <c:v>45197</c:v>
                </c:pt>
                <c:pt idx="1859">
                  <c:v>45198</c:v>
                </c:pt>
                <c:pt idx="1860">
                  <c:v>45199</c:v>
                </c:pt>
                <c:pt idx="1861">
                  <c:v>45200</c:v>
                </c:pt>
                <c:pt idx="1862">
                  <c:v>45201</c:v>
                </c:pt>
                <c:pt idx="1863">
                  <c:v>45202</c:v>
                </c:pt>
                <c:pt idx="1864">
                  <c:v>45203</c:v>
                </c:pt>
                <c:pt idx="1865">
                  <c:v>45204</c:v>
                </c:pt>
                <c:pt idx="1866">
                  <c:v>45205</c:v>
                </c:pt>
                <c:pt idx="1867">
                  <c:v>45206</c:v>
                </c:pt>
                <c:pt idx="1868">
                  <c:v>45207</c:v>
                </c:pt>
                <c:pt idx="1869">
                  <c:v>45208</c:v>
                </c:pt>
                <c:pt idx="1870">
                  <c:v>45209</c:v>
                </c:pt>
                <c:pt idx="1871">
                  <c:v>45210</c:v>
                </c:pt>
                <c:pt idx="1872">
                  <c:v>45211</c:v>
                </c:pt>
                <c:pt idx="1873">
                  <c:v>45212</c:v>
                </c:pt>
                <c:pt idx="1874">
                  <c:v>45213</c:v>
                </c:pt>
                <c:pt idx="1875">
                  <c:v>45214</c:v>
                </c:pt>
                <c:pt idx="1876">
                  <c:v>45215</c:v>
                </c:pt>
                <c:pt idx="1877">
                  <c:v>45216</c:v>
                </c:pt>
                <c:pt idx="1878">
                  <c:v>45217</c:v>
                </c:pt>
                <c:pt idx="1879">
                  <c:v>45218</c:v>
                </c:pt>
                <c:pt idx="1880">
                  <c:v>45219</c:v>
                </c:pt>
                <c:pt idx="1881">
                  <c:v>45220</c:v>
                </c:pt>
                <c:pt idx="1882">
                  <c:v>45221</c:v>
                </c:pt>
                <c:pt idx="1883">
                  <c:v>45222</c:v>
                </c:pt>
                <c:pt idx="1884">
                  <c:v>45223</c:v>
                </c:pt>
                <c:pt idx="1885">
                  <c:v>45224</c:v>
                </c:pt>
                <c:pt idx="1886">
                  <c:v>45225</c:v>
                </c:pt>
                <c:pt idx="1887">
                  <c:v>45226</c:v>
                </c:pt>
                <c:pt idx="1888">
                  <c:v>45227</c:v>
                </c:pt>
                <c:pt idx="1889">
                  <c:v>45228</c:v>
                </c:pt>
                <c:pt idx="1890">
                  <c:v>45229</c:v>
                </c:pt>
                <c:pt idx="1891">
                  <c:v>45230</c:v>
                </c:pt>
                <c:pt idx="1892">
                  <c:v>45231</c:v>
                </c:pt>
                <c:pt idx="1893">
                  <c:v>45232</c:v>
                </c:pt>
                <c:pt idx="1894">
                  <c:v>45233</c:v>
                </c:pt>
                <c:pt idx="1895">
                  <c:v>45234</c:v>
                </c:pt>
                <c:pt idx="1896">
                  <c:v>45235</c:v>
                </c:pt>
                <c:pt idx="1897">
                  <c:v>45236</c:v>
                </c:pt>
                <c:pt idx="1898">
                  <c:v>45237</c:v>
                </c:pt>
                <c:pt idx="1899">
                  <c:v>45238</c:v>
                </c:pt>
                <c:pt idx="1900">
                  <c:v>45239</c:v>
                </c:pt>
                <c:pt idx="1901">
                  <c:v>45240</c:v>
                </c:pt>
                <c:pt idx="1902">
                  <c:v>45241</c:v>
                </c:pt>
                <c:pt idx="1903">
                  <c:v>45242</c:v>
                </c:pt>
                <c:pt idx="1904">
                  <c:v>45243</c:v>
                </c:pt>
                <c:pt idx="1905">
                  <c:v>45244</c:v>
                </c:pt>
                <c:pt idx="1906">
                  <c:v>45245</c:v>
                </c:pt>
                <c:pt idx="1907">
                  <c:v>45246</c:v>
                </c:pt>
                <c:pt idx="1908">
                  <c:v>45247</c:v>
                </c:pt>
                <c:pt idx="1909">
                  <c:v>45248</c:v>
                </c:pt>
                <c:pt idx="1910">
                  <c:v>45249</c:v>
                </c:pt>
                <c:pt idx="1911">
                  <c:v>45250</c:v>
                </c:pt>
                <c:pt idx="1912">
                  <c:v>45251</c:v>
                </c:pt>
                <c:pt idx="1913">
                  <c:v>45252</c:v>
                </c:pt>
                <c:pt idx="1914">
                  <c:v>45253</c:v>
                </c:pt>
                <c:pt idx="1915">
                  <c:v>45254</c:v>
                </c:pt>
                <c:pt idx="1916">
                  <c:v>45255</c:v>
                </c:pt>
                <c:pt idx="1917">
                  <c:v>45256</c:v>
                </c:pt>
                <c:pt idx="1918">
                  <c:v>45257</c:v>
                </c:pt>
                <c:pt idx="1919">
                  <c:v>45258</c:v>
                </c:pt>
                <c:pt idx="1920">
                  <c:v>45259</c:v>
                </c:pt>
                <c:pt idx="1921">
                  <c:v>45260</c:v>
                </c:pt>
                <c:pt idx="1922">
                  <c:v>45261</c:v>
                </c:pt>
                <c:pt idx="1923">
                  <c:v>45262</c:v>
                </c:pt>
                <c:pt idx="1924">
                  <c:v>45263</c:v>
                </c:pt>
                <c:pt idx="1925">
                  <c:v>45264</c:v>
                </c:pt>
                <c:pt idx="1926">
                  <c:v>45265</c:v>
                </c:pt>
                <c:pt idx="1927">
                  <c:v>45266</c:v>
                </c:pt>
                <c:pt idx="1928">
                  <c:v>45267</c:v>
                </c:pt>
                <c:pt idx="1929">
                  <c:v>45268</c:v>
                </c:pt>
                <c:pt idx="1930">
                  <c:v>45269</c:v>
                </c:pt>
                <c:pt idx="1931">
                  <c:v>45270</c:v>
                </c:pt>
                <c:pt idx="1932">
                  <c:v>45271</c:v>
                </c:pt>
                <c:pt idx="1933">
                  <c:v>45272</c:v>
                </c:pt>
                <c:pt idx="1934">
                  <c:v>45273</c:v>
                </c:pt>
                <c:pt idx="1935">
                  <c:v>45274</c:v>
                </c:pt>
                <c:pt idx="1936">
                  <c:v>45275</c:v>
                </c:pt>
                <c:pt idx="1937">
                  <c:v>45276</c:v>
                </c:pt>
                <c:pt idx="1938">
                  <c:v>45277</c:v>
                </c:pt>
                <c:pt idx="1939">
                  <c:v>45278</c:v>
                </c:pt>
                <c:pt idx="1940">
                  <c:v>45279</c:v>
                </c:pt>
                <c:pt idx="1941">
                  <c:v>45280</c:v>
                </c:pt>
                <c:pt idx="1942">
                  <c:v>45281</c:v>
                </c:pt>
                <c:pt idx="1943">
                  <c:v>45282</c:v>
                </c:pt>
                <c:pt idx="1944">
                  <c:v>45283</c:v>
                </c:pt>
                <c:pt idx="1945">
                  <c:v>45284</c:v>
                </c:pt>
                <c:pt idx="1946">
                  <c:v>45285</c:v>
                </c:pt>
                <c:pt idx="1947">
                  <c:v>45286</c:v>
                </c:pt>
                <c:pt idx="1948">
                  <c:v>45287</c:v>
                </c:pt>
                <c:pt idx="1949">
                  <c:v>45288</c:v>
                </c:pt>
                <c:pt idx="1950">
                  <c:v>45289</c:v>
                </c:pt>
                <c:pt idx="1951">
                  <c:v>45290</c:v>
                </c:pt>
                <c:pt idx="1952">
                  <c:v>45291</c:v>
                </c:pt>
                <c:pt idx="1953">
                  <c:v>45292</c:v>
                </c:pt>
                <c:pt idx="1954">
                  <c:v>45293</c:v>
                </c:pt>
                <c:pt idx="1955">
                  <c:v>45294</c:v>
                </c:pt>
                <c:pt idx="1956">
                  <c:v>45295</c:v>
                </c:pt>
                <c:pt idx="1957">
                  <c:v>45296</c:v>
                </c:pt>
                <c:pt idx="1958">
                  <c:v>45297</c:v>
                </c:pt>
                <c:pt idx="1959">
                  <c:v>45298</c:v>
                </c:pt>
                <c:pt idx="1960">
                  <c:v>45299</c:v>
                </c:pt>
                <c:pt idx="1961">
                  <c:v>45300</c:v>
                </c:pt>
                <c:pt idx="1962">
                  <c:v>45301</c:v>
                </c:pt>
                <c:pt idx="1963">
                  <c:v>45302</c:v>
                </c:pt>
                <c:pt idx="1964">
                  <c:v>45303</c:v>
                </c:pt>
                <c:pt idx="1965">
                  <c:v>45304</c:v>
                </c:pt>
                <c:pt idx="1966">
                  <c:v>45305</c:v>
                </c:pt>
                <c:pt idx="1967">
                  <c:v>45306</c:v>
                </c:pt>
                <c:pt idx="1968">
                  <c:v>45307</c:v>
                </c:pt>
                <c:pt idx="1969">
                  <c:v>45308</c:v>
                </c:pt>
                <c:pt idx="1970">
                  <c:v>45309</c:v>
                </c:pt>
                <c:pt idx="1971">
                  <c:v>45310</c:v>
                </c:pt>
                <c:pt idx="1972">
                  <c:v>45311</c:v>
                </c:pt>
                <c:pt idx="1973">
                  <c:v>45312</c:v>
                </c:pt>
                <c:pt idx="1974">
                  <c:v>45313</c:v>
                </c:pt>
                <c:pt idx="1975">
                  <c:v>45314</c:v>
                </c:pt>
                <c:pt idx="1976">
                  <c:v>45315</c:v>
                </c:pt>
                <c:pt idx="1977">
                  <c:v>45316</c:v>
                </c:pt>
                <c:pt idx="1978">
                  <c:v>45317</c:v>
                </c:pt>
                <c:pt idx="1979">
                  <c:v>45318</c:v>
                </c:pt>
                <c:pt idx="1980">
                  <c:v>45319</c:v>
                </c:pt>
                <c:pt idx="1981">
                  <c:v>45320</c:v>
                </c:pt>
                <c:pt idx="1982">
                  <c:v>45321</c:v>
                </c:pt>
                <c:pt idx="1983">
                  <c:v>45322</c:v>
                </c:pt>
                <c:pt idx="1984">
                  <c:v>45323</c:v>
                </c:pt>
                <c:pt idx="1985">
                  <c:v>45324</c:v>
                </c:pt>
                <c:pt idx="1986">
                  <c:v>45325</c:v>
                </c:pt>
                <c:pt idx="1987">
                  <c:v>45326</c:v>
                </c:pt>
                <c:pt idx="1988">
                  <c:v>45327</c:v>
                </c:pt>
                <c:pt idx="1989">
                  <c:v>45328</c:v>
                </c:pt>
                <c:pt idx="1990">
                  <c:v>45329</c:v>
                </c:pt>
                <c:pt idx="1991">
                  <c:v>45330</c:v>
                </c:pt>
                <c:pt idx="1992">
                  <c:v>45331</c:v>
                </c:pt>
                <c:pt idx="1993">
                  <c:v>45332</c:v>
                </c:pt>
                <c:pt idx="1994">
                  <c:v>45333</c:v>
                </c:pt>
                <c:pt idx="1995">
                  <c:v>45334</c:v>
                </c:pt>
                <c:pt idx="1996">
                  <c:v>45335</c:v>
                </c:pt>
                <c:pt idx="1997">
                  <c:v>45336</c:v>
                </c:pt>
                <c:pt idx="1998">
                  <c:v>45337</c:v>
                </c:pt>
                <c:pt idx="1999">
                  <c:v>45338</c:v>
                </c:pt>
                <c:pt idx="2000">
                  <c:v>45339</c:v>
                </c:pt>
                <c:pt idx="2001">
                  <c:v>45340</c:v>
                </c:pt>
                <c:pt idx="2002">
                  <c:v>45341</c:v>
                </c:pt>
                <c:pt idx="2003">
                  <c:v>45342</c:v>
                </c:pt>
                <c:pt idx="2004">
                  <c:v>45343</c:v>
                </c:pt>
                <c:pt idx="2005">
                  <c:v>45344</c:v>
                </c:pt>
                <c:pt idx="2006">
                  <c:v>45345</c:v>
                </c:pt>
                <c:pt idx="2007">
                  <c:v>45346</c:v>
                </c:pt>
                <c:pt idx="2008">
                  <c:v>45347</c:v>
                </c:pt>
                <c:pt idx="2009">
                  <c:v>45348</c:v>
                </c:pt>
                <c:pt idx="2010">
                  <c:v>45349</c:v>
                </c:pt>
                <c:pt idx="2011">
                  <c:v>45350</c:v>
                </c:pt>
                <c:pt idx="2012">
                  <c:v>45351</c:v>
                </c:pt>
                <c:pt idx="2013">
                  <c:v>45352</c:v>
                </c:pt>
                <c:pt idx="2014">
                  <c:v>45353</c:v>
                </c:pt>
                <c:pt idx="2015">
                  <c:v>45354</c:v>
                </c:pt>
                <c:pt idx="2016">
                  <c:v>45355</c:v>
                </c:pt>
                <c:pt idx="2017">
                  <c:v>45356</c:v>
                </c:pt>
                <c:pt idx="2018">
                  <c:v>45357</c:v>
                </c:pt>
                <c:pt idx="2019">
                  <c:v>45358</c:v>
                </c:pt>
                <c:pt idx="2020">
                  <c:v>45359</c:v>
                </c:pt>
                <c:pt idx="2021">
                  <c:v>45360</c:v>
                </c:pt>
                <c:pt idx="2022">
                  <c:v>45361</c:v>
                </c:pt>
                <c:pt idx="2023">
                  <c:v>45362</c:v>
                </c:pt>
                <c:pt idx="2024">
                  <c:v>45363</c:v>
                </c:pt>
                <c:pt idx="2025">
                  <c:v>45364</c:v>
                </c:pt>
                <c:pt idx="2026">
                  <c:v>45365</c:v>
                </c:pt>
                <c:pt idx="2027">
                  <c:v>45366</c:v>
                </c:pt>
                <c:pt idx="2028">
                  <c:v>45367</c:v>
                </c:pt>
                <c:pt idx="2029">
                  <c:v>45368</c:v>
                </c:pt>
                <c:pt idx="2030">
                  <c:v>45369</c:v>
                </c:pt>
                <c:pt idx="2031">
                  <c:v>45370</c:v>
                </c:pt>
                <c:pt idx="2032">
                  <c:v>45371</c:v>
                </c:pt>
                <c:pt idx="2033">
                  <c:v>45372</c:v>
                </c:pt>
                <c:pt idx="2034">
                  <c:v>45373</c:v>
                </c:pt>
                <c:pt idx="2035">
                  <c:v>45374</c:v>
                </c:pt>
                <c:pt idx="2036">
                  <c:v>45375</c:v>
                </c:pt>
                <c:pt idx="2037">
                  <c:v>45376</c:v>
                </c:pt>
                <c:pt idx="2038">
                  <c:v>45377</c:v>
                </c:pt>
                <c:pt idx="2039">
                  <c:v>45378</c:v>
                </c:pt>
                <c:pt idx="2040">
                  <c:v>45379</c:v>
                </c:pt>
                <c:pt idx="2041">
                  <c:v>45380</c:v>
                </c:pt>
                <c:pt idx="2042">
                  <c:v>45381</c:v>
                </c:pt>
                <c:pt idx="2043">
                  <c:v>45382</c:v>
                </c:pt>
                <c:pt idx="2044">
                  <c:v>45383</c:v>
                </c:pt>
                <c:pt idx="2045">
                  <c:v>45384</c:v>
                </c:pt>
                <c:pt idx="2046">
                  <c:v>45385</c:v>
                </c:pt>
                <c:pt idx="2047">
                  <c:v>45386</c:v>
                </c:pt>
                <c:pt idx="2048">
                  <c:v>45387</c:v>
                </c:pt>
                <c:pt idx="2049">
                  <c:v>45388</c:v>
                </c:pt>
                <c:pt idx="2050">
                  <c:v>45389</c:v>
                </c:pt>
                <c:pt idx="2051">
                  <c:v>45390</c:v>
                </c:pt>
                <c:pt idx="2052">
                  <c:v>45391</c:v>
                </c:pt>
                <c:pt idx="2053">
                  <c:v>45392</c:v>
                </c:pt>
                <c:pt idx="2054">
                  <c:v>45393</c:v>
                </c:pt>
                <c:pt idx="2055">
                  <c:v>45394</c:v>
                </c:pt>
                <c:pt idx="2056">
                  <c:v>45395</c:v>
                </c:pt>
                <c:pt idx="2057">
                  <c:v>45396</c:v>
                </c:pt>
                <c:pt idx="2058">
                  <c:v>45397</c:v>
                </c:pt>
                <c:pt idx="2059">
                  <c:v>45398</c:v>
                </c:pt>
                <c:pt idx="2060">
                  <c:v>45399.040000000001</c:v>
                </c:pt>
                <c:pt idx="2061">
                  <c:v>45400</c:v>
                </c:pt>
                <c:pt idx="2062">
                  <c:v>45401.04</c:v>
                </c:pt>
                <c:pt idx="2063">
                  <c:v>45402</c:v>
                </c:pt>
                <c:pt idx="2064">
                  <c:v>45403</c:v>
                </c:pt>
                <c:pt idx="2065">
                  <c:v>45404</c:v>
                </c:pt>
                <c:pt idx="2066">
                  <c:v>45405</c:v>
                </c:pt>
                <c:pt idx="2067">
                  <c:v>45406</c:v>
                </c:pt>
                <c:pt idx="2068">
                  <c:v>45407</c:v>
                </c:pt>
                <c:pt idx="2069">
                  <c:v>45408</c:v>
                </c:pt>
                <c:pt idx="2070">
                  <c:v>45409</c:v>
                </c:pt>
                <c:pt idx="2071">
                  <c:v>45410</c:v>
                </c:pt>
                <c:pt idx="2072">
                  <c:v>45411</c:v>
                </c:pt>
                <c:pt idx="2073">
                  <c:v>45412</c:v>
                </c:pt>
                <c:pt idx="2074">
                  <c:v>45413</c:v>
                </c:pt>
                <c:pt idx="2075">
                  <c:v>45414</c:v>
                </c:pt>
                <c:pt idx="2076">
                  <c:v>45415</c:v>
                </c:pt>
                <c:pt idx="2077">
                  <c:v>45416</c:v>
                </c:pt>
                <c:pt idx="2078">
                  <c:v>45417</c:v>
                </c:pt>
                <c:pt idx="2079">
                  <c:v>45418</c:v>
                </c:pt>
                <c:pt idx="2080">
                  <c:v>45419</c:v>
                </c:pt>
                <c:pt idx="2081">
                  <c:v>45420</c:v>
                </c:pt>
                <c:pt idx="2082">
                  <c:v>45421</c:v>
                </c:pt>
                <c:pt idx="2083">
                  <c:v>45422</c:v>
                </c:pt>
                <c:pt idx="2084">
                  <c:v>45423</c:v>
                </c:pt>
                <c:pt idx="2085">
                  <c:v>45424</c:v>
                </c:pt>
                <c:pt idx="2086">
                  <c:v>45425</c:v>
                </c:pt>
                <c:pt idx="2087">
                  <c:v>45426</c:v>
                </c:pt>
                <c:pt idx="2088">
                  <c:v>45427</c:v>
                </c:pt>
                <c:pt idx="2089">
                  <c:v>45428</c:v>
                </c:pt>
                <c:pt idx="2090">
                  <c:v>45429</c:v>
                </c:pt>
                <c:pt idx="2091">
                  <c:v>45430</c:v>
                </c:pt>
                <c:pt idx="2092">
                  <c:v>45431</c:v>
                </c:pt>
                <c:pt idx="2093">
                  <c:v>45432</c:v>
                </c:pt>
                <c:pt idx="2094">
                  <c:v>45433</c:v>
                </c:pt>
                <c:pt idx="2095">
                  <c:v>45434</c:v>
                </c:pt>
                <c:pt idx="2096">
                  <c:v>45435</c:v>
                </c:pt>
                <c:pt idx="2097">
                  <c:v>45436</c:v>
                </c:pt>
                <c:pt idx="2098">
                  <c:v>45437</c:v>
                </c:pt>
                <c:pt idx="2099">
                  <c:v>45438</c:v>
                </c:pt>
                <c:pt idx="2100">
                  <c:v>45439</c:v>
                </c:pt>
                <c:pt idx="2101">
                  <c:v>45440</c:v>
                </c:pt>
                <c:pt idx="2102">
                  <c:v>45441</c:v>
                </c:pt>
                <c:pt idx="2103">
                  <c:v>45442</c:v>
                </c:pt>
                <c:pt idx="2104">
                  <c:v>45443</c:v>
                </c:pt>
                <c:pt idx="2105">
                  <c:v>45444</c:v>
                </c:pt>
                <c:pt idx="2106">
                  <c:v>45445</c:v>
                </c:pt>
                <c:pt idx="2107">
                  <c:v>45446</c:v>
                </c:pt>
                <c:pt idx="2108">
                  <c:v>45447</c:v>
                </c:pt>
                <c:pt idx="2109">
                  <c:v>45448</c:v>
                </c:pt>
                <c:pt idx="2110">
                  <c:v>45449</c:v>
                </c:pt>
                <c:pt idx="2111">
                  <c:v>45450</c:v>
                </c:pt>
                <c:pt idx="2112">
                  <c:v>45451</c:v>
                </c:pt>
                <c:pt idx="2113">
                  <c:v>45452</c:v>
                </c:pt>
                <c:pt idx="2114">
                  <c:v>45453</c:v>
                </c:pt>
                <c:pt idx="2115">
                  <c:v>45454</c:v>
                </c:pt>
                <c:pt idx="2116">
                  <c:v>45455</c:v>
                </c:pt>
                <c:pt idx="2117">
                  <c:v>45456</c:v>
                </c:pt>
                <c:pt idx="2118">
                  <c:v>45457</c:v>
                </c:pt>
                <c:pt idx="2119">
                  <c:v>45458</c:v>
                </c:pt>
                <c:pt idx="2120">
                  <c:v>45459</c:v>
                </c:pt>
                <c:pt idx="2121">
                  <c:v>45460</c:v>
                </c:pt>
                <c:pt idx="2122">
                  <c:v>45461</c:v>
                </c:pt>
                <c:pt idx="2123">
                  <c:v>45462</c:v>
                </c:pt>
                <c:pt idx="2124">
                  <c:v>45463</c:v>
                </c:pt>
                <c:pt idx="2125">
                  <c:v>45464</c:v>
                </c:pt>
                <c:pt idx="2126">
                  <c:v>45465</c:v>
                </c:pt>
                <c:pt idx="2127">
                  <c:v>45466</c:v>
                </c:pt>
                <c:pt idx="2128">
                  <c:v>45467</c:v>
                </c:pt>
                <c:pt idx="2129">
                  <c:v>45468</c:v>
                </c:pt>
                <c:pt idx="2130">
                  <c:v>45469</c:v>
                </c:pt>
                <c:pt idx="2131">
                  <c:v>45470</c:v>
                </c:pt>
                <c:pt idx="2132">
                  <c:v>45471</c:v>
                </c:pt>
                <c:pt idx="2133">
                  <c:v>45472</c:v>
                </c:pt>
                <c:pt idx="2134">
                  <c:v>45473</c:v>
                </c:pt>
                <c:pt idx="2135">
                  <c:v>45474</c:v>
                </c:pt>
                <c:pt idx="2136">
                  <c:v>45475</c:v>
                </c:pt>
                <c:pt idx="2137">
                  <c:v>45476</c:v>
                </c:pt>
                <c:pt idx="2138">
                  <c:v>45477</c:v>
                </c:pt>
                <c:pt idx="2139">
                  <c:v>45478</c:v>
                </c:pt>
                <c:pt idx="2140">
                  <c:v>45479</c:v>
                </c:pt>
                <c:pt idx="2141">
                  <c:v>45480</c:v>
                </c:pt>
                <c:pt idx="2142">
                  <c:v>45481</c:v>
                </c:pt>
                <c:pt idx="2143">
                  <c:v>45482</c:v>
                </c:pt>
                <c:pt idx="2144">
                  <c:v>45483</c:v>
                </c:pt>
                <c:pt idx="2145">
                  <c:v>45484</c:v>
                </c:pt>
                <c:pt idx="2146">
                  <c:v>45485</c:v>
                </c:pt>
                <c:pt idx="2147">
                  <c:v>45486</c:v>
                </c:pt>
                <c:pt idx="2148">
                  <c:v>45487</c:v>
                </c:pt>
                <c:pt idx="2149">
                  <c:v>45488</c:v>
                </c:pt>
                <c:pt idx="2150">
                  <c:v>45489</c:v>
                </c:pt>
                <c:pt idx="2151">
                  <c:v>45490</c:v>
                </c:pt>
                <c:pt idx="2152">
                  <c:v>45491</c:v>
                </c:pt>
                <c:pt idx="2153">
                  <c:v>45492</c:v>
                </c:pt>
                <c:pt idx="2154">
                  <c:v>45493</c:v>
                </c:pt>
                <c:pt idx="2155">
                  <c:v>45494</c:v>
                </c:pt>
                <c:pt idx="2156">
                  <c:v>45495</c:v>
                </c:pt>
                <c:pt idx="2157">
                  <c:v>45496</c:v>
                </c:pt>
                <c:pt idx="2158">
                  <c:v>45497</c:v>
                </c:pt>
                <c:pt idx="2159">
                  <c:v>45498</c:v>
                </c:pt>
                <c:pt idx="2160">
                  <c:v>45499</c:v>
                </c:pt>
                <c:pt idx="2161">
                  <c:v>45500</c:v>
                </c:pt>
                <c:pt idx="2162">
                  <c:v>45501</c:v>
                </c:pt>
                <c:pt idx="2163">
                  <c:v>45502</c:v>
                </c:pt>
                <c:pt idx="2164">
                  <c:v>45503</c:v>
                </c:pt>
                <c:pt idx="2165">
                  <c:v>45504</c:v>
                </c:pt>
                <c:pt idx="2166">
                  <c:v>45505</c:v>
                </c:pt>
                <c:pt idx="2167">
                  <c:v>45506</c:v>
                </c:pt>
                <c:pt idx="2168">
                  <c:v>45507</c:v>
                </c:pt>
                <c:pt idx="2169">
                  <c:v>45508</c:v>
                </c:pt>
                <c:pt idx="2170">
                  <c:v>45509</c:v>
                </c:pt>
                <c:pt idx="2171">
                  <c:v>45510</c:v>
                </c:pt>
                <c:pt idx="2172">
                  <c:v>45511</c:v>
                </c:pt>
                <c:pt idx="2173">
                  <c:v>45512</c:v>
                </c:pt>
                <c:pt idx="2174">
                  <c:v>45513</c:v>
                </c:pt>
                <c:pt idx="2175">
                  <c:v>45514</c:v>
                </c:pt>
                <c:pt idx="2176">
                  <c:v>45515</c:v>
                </c:pt>
                <c:pt idx="2177">
                  <c:v>45516</c:v>
                </c:pt>
                <c:pt idx="2178">
                  <c:v>45517</c:v>
                </c:pt>
                <c:pt idx="2179">
                  <c:v>45518</c:v>
                </c:pt>
                <c:pt idx="2180">
                  <c:v>45519</c:v>
                </c:pt>
                <c:pt idx="2181">
                  <c:v>45520</c:v>
                </c:pt>
                <c:pt idx="2182">
                  <c:v>45521</c:v>
                </c:pt>
                <c:pt idx="2183">
                  <c:v>45522</c:v>
                </c:pt>
                <c:pt idx="2184">
                  <c:v>45523</c:v>
                </c:pt>
                <c:pt idx="2185">
                  <c:v>45524</c:v>
                </c:pt>
                <c:pt idx="2186">
                  <c:v>45525</c:v>
                </c:pt>
                <c:pt idx="2187">
                  <c:v>45526</c:v>
                </c:pt>
                <c:pt idx="2188">
                  <c:v>45527</c:v>
                </c:pt>
                <c:pt idx="2189">
                  <c:v>45528</c:v>
                </c:pt>
                <c:pt idx="2190">
                  <c:v>45529</c:v>
                </c:pt>
                <c:pt idx="2191">
                  <c:v>45530</c:v>
                </c:pt>
                <c:pt idx="2192">
                  <c:v>45531</c:v>
                </c:pt>
                <c:pt idx="2193">
                  <c:v>45532</c:v>
                </c:pt>
                <c:pt idx="2194">
                  <c:v>45533</c:v>
                </c:pt>
                <c:pt idx="2195">
                  <c:v>45534</c:v>
                </c:pt>
                <c:pt idx="2196">
                  <c:v>45535</c:v>
                </c:pt>
                <c:pt idx="2197">
                  <c:v>45536</c:v>
                </c:pt>
                <c:pt idx="2198">
                  <c:v>45537</c:v>
                </c:pt>
                <c:pt idx="2199">
                  <c:v>45538</c:v>
                </c:pt>
                <c:pt idx="2200">
                  <c:v>45539</c:v>
                </c:pt>
                <c:pt idx="2201">
                  <c:v>45540</c:v>
                </c:pt>
                <c:pt idx="2202">
                  <c:v>45541</c:v>
                </c:pt>
                <c:pt idx="2203">
                  <c:v>45542</c:v>
                </c:pt>
                <c:pt idx="2204">
                  <c:v>45543</c:v>
                </c:pt>
                <c:pt idx="2205">
                  <c:v>45544</c:v>
                </c:pt>
                <c:pt idx="2206">
                  <c:v>45545</c:v>
                </c:pt>
                <c:pt idx="2207">
                  <c:v>45546</c:v>
                </c:pt>
                <c:pt idx="2208">
                  <c:v>45547</c:v>
                </c:pt>
                <c:pt idx="2209">
                  <c:v>45548</c:v>
                </c:pt>
                <c:pt idx="2210">
                  <c:v>45549</c:v>
                </c:pt>
                <c:pt idx="2211">
                  <c:v>45550</c:v>
                </c:pt>
                <c:pt idx="2212">
                  <c:v>45551</c:v>
                </c:pt>
                <c:pt idx="2213">
                  <c:v>45552</c:v>
                </c:pt>
                <c:pt idx="2214">
                  <c:v>45553</c:v>
                </c:pt>
                <c:pt idx="2215">
                  <c:v>45554</c:v>
                </c:pt>
                <c:pt idx="2216">
                  <c:v>45555</c:v>
                </c:pt>
                <c:pt idx="2217">
                  <c:v>45556</c:v>
                </c:pt>
                <c:pt idx="2218">
                  <c:v>45557</c:v>
                </c:pt>
                <c:pt idx="2219">
                  <c:v>45558</c:v>
                </c:pt>
                <c:pt idx="2220">
                  <c:v>45559</c:v>
                </c:pt>
                <c:pt idx="2221">
                  <c:v>45560</c:v>
                </c:pt>
                <c:pt idx="2222">
                  <c:v>45561</c:v>
                </c:pt>
                <c:pt idx="2223">
                  <c:v>45562</c:v>
                </c:pt>
                <c:pt idx="2224">
                  <c:v>45563</c:v>
                </c:pt>
                <c:pt idx="2225">
                  <c:v>45564</c:v>
                </c:pt>
                <c:pt idx="2226">
                  <c:v>45565</c:v>
                </c:pt>
                <c:pt idx="2227">
                  <c:v>45566</c:v>
                </c:pt>
                <c:pt idx="2228">
                  <c:v>45567</c:v>
                </c:pt>
                <c:pt idx="2229">
                  <c:v>45568</c:v>
                </c:pt>
                <c:pt idx="2230">
                  <c:v>45569</c:v>
                </c:pt>
                <c:pt idx="2231">
                  <c:v>45570</c:v>
                </c:pt>
                <c:pt idx="2232">
                  <c:v>45571</c:v>
                </c:pt>
                <c:pt idx="2233">
                  <c:v>45572</c:v>
                </c:pt>
                <c:pt idx="2234">
                  <c:v>45573</c:v>
                </c:pt>
                <c:pt idx="2235">
                  <c:v>45574</c:v>
                </c:pt>
                <c:pt idx="2236">
                  <c:v>45575</c:v>
                </c:pt>
                <c:pt idx="2237">
                  <c:v>45576</c:v>
                </c:pt>
                <c:pt idx="2238">
                  <c:v>45577</c:v>
                </c:pt>
                <c:pt idx="2239">
                  <c:v>45578</c:v>
                </c:pt>
                <c:pt idx="2240">
                  <c:v>45579</c:v>
                </c:pt>
                <c:pt idx="2241">
                  <c:v>45580</c:v>
                </c:pt>
                <c:pt idx="2242">
                  <c:v>45581</c:v>
                </c:pt>
                <c:pt idx="2243">
                  <c:v>45582</c:v>
                </c:pt>
                <c:pt idx="2244">
                  <c:v>45583</c:v>
                </c:pt>
                <c:pt idx="2245">
                  <c:v>45584</c:v>
                </c:pt>
                <c:pt idx="2246">
                  <c:v>45585</c:v>
                </c:pt>
                <c:pt idx="2247">
                  <c:v>45586</c:v>
                </c:pt>
                <c:pt idx="2248">
                  <c:v>45587</c:v>
                </c:pt>
                <c:pt idx="2249">
                  <c:v>45588</c:v>
                </c:pt>
                <c:pt idx="2250">
                  <c:v>45589</c:v>
                </c:pt>
                <c:pt idx="2251">
                  <c:v>45590</c:v>
                </c:pt>
                <c:pt idx="2252">
                  <c:v>45591</c:v>
                </c:pt>
                <c:pt idx="2253">
                  <c:v>45592</c:v>
                </c:pt>
                <c:pt idx="2254">
                  <c:v>45593</c:v>
                </c:pt>
                <c:pt idx="2255">
                  <c:v>45594</c:v>
                </c:pt>
                <c:pt idx="2256">
                  <c:v>45595</c:v>
                </c:pt>
                <c:pt idx="2257">
                  <c:v>45596</c:v>
                </c:pt>
                <c:pt idx="2258">
                  <c:v>45597</c:v>
                </c:pt>
                <c:pt idx="2259">
                  <c:v>45598</c:v>
                </c:pt>
                <c:pt idx="2260">
                  <c:v>45599</c:v>
                </c:pt>
                <c:pt idx="2261">
                  <c:v>45600</c:v>
                </c:pt>
                <c:pt idx="2262">
                  <c:v>45601</c:v>
                </c:pt>
                <c:pt idx="2263">
                  <c:v>45602</c:v>
                </c:pt>
                <c:pt idx="2264">
                  <c:v>45603</c:v>
                </c:pt>
                <c:pt idx="2265">
                  <c:v>45604</c:v>
                </c:pt>
                <c:pt idx="2266">
                  <c:v>45605</c:v>
                </c:pt>
                <c:pt idx="2267">
                  <c:v>45606</c:v>
                </c:pt>
                <c:pt idx="2268">
                  <c:v>45607</c:v>
                </c:pt>
                <c:pt idx="2269">
                  <c:v>45608</c:v>
                </c:pt>
                <c:pt idx="2270">
                  <c:v>45609</c:v>
                </c:pt>
                <c:pt idx="2271">
                  <c:v>45610</c:v>
                </c:pt>
                <c:pt idx="2272">
                  <c:v>45611</c:v>
                </c:pt>
                <c:pt idx="2273">
                  <c:v>45612</c:v>
                </c:pt>
                <c:pt idx="2274">
                  <c:v>45613</c:v>
                </c:pt>
                <c:pt idx="2275">
                  <c:v>45614</c:v>
                </c:pt>
                <c:pt idx="2276">
                  <c:v>45615</c:v>
                </c:pt>
                <c:pt idx="2277">
                  <c:v>45616</c:v>
                </c:pt>
                <c:pt idx="2278">
                  <c:v>45617</c:v>
                </c:pt>
                <c:pt idx="2279">
                  <c:v>45618</c:v>
                </c:pt>
                <c:pt idx="2280">
                  <c:v>45619</c:v>
                </c:pt>
                <c:pt idx="2281">
                  <c:v>45620</c:v>
                </c:pt>
                <c:pt idx="2282">
                  <c:v>45621</c:v>
                </c:pt>
                <c:pt idx="2283">
                  <c:v>45622</c:v>
                </c:pt>
                <c:pt idx="2284">
                  <c:v>45623</c:v>
                </c:pt>
                <c:pt idx="2285">
                  <c:v>45624</c:v>
                </c:pt>
                <c:pt idx="2286">
                  <c:v>45625</c:v>
                </c:pt>
                <c:pt idx="2287">
                  <c:v>45626</c:v>
                </c:pt>
                <c:pt idx="2288">
                  <c:v>45627</c:v>
                </c:pt>
                <c:pt idx="2289">
                  <c:v>45628</c:v>
                </c:pt>
                <c:pt idx="2290">
                  <c:v>45629</c:v>
                </c:pt>
                <c:pt idx="2291">
                  <c:v>45630</c:v>
                </c:pt>
                <c:pt idx="2292">
                  <c:v>45631</c:v>
                </c:pt>
                <c:pt idx="2293">
                  <c:v>45632</c:v>
                </c:pt>
                <c:pt idx="2294">
                  <c:v>45633</c:v>
                </c:pt>
                <c:pt idx="2295">
                  <c:v>45634</c:v>
                </c:pt>
                <c:pt idx="2296">
                  <c:v>45635</c:v>
                </c:pt>
                <c:pt idx="2297">
                  <c:v>45636</c:v>
                </c:pt>
                <c:pt idx="2298">
                  <c:v>45637</c:v>
                </c:pt>
                <c:pt idx="2299">
                  <c:v>45638</c:v>
                </c:pt>
                <c:pt idx="2300">
                  <c:v>45639</c:v>
                </c:pt>
                <c:pt idx="2301">
                  <c:v>45640</c:v>
                </c:pt>
                <c:pt idx="2302">
                  <c:v>45641</c:v>
                </c:pt>
                <c:pt idx="2303">
                  <c:v>45642</c:v>
                </c:pt>
                <c:pt idx="2304">
                  <c:v>45643</c:v>
                </c:pt>
                <c:pt idx="2305">
                  <c:v>45644</c:v>
                </c:pt>
                <c:pt idx="2306">
                  <c:v>45645</c:v>
                </c:pt>
                <c:pt idx="2307">
                  <c:v>45646</c:v>
                </c:pt>
                <c:pt idx="2308">
                  <c:v>45647</c:v>
                </c:pt>
                <c:pt idx="2309">
                  <c:v>45648</c:v>
                </c:pt>
                <c:pt idx="2310">
                  <c:v>45649</c:v>
                </c:pt>
                <c:pt idx="2311">
                  <c:v>45650</c:v>
                </c:pt>
                <c:pt idx="2312">
                  <c:v>45651</c:v>
                </c:pt>
                <c:pt idx="2313">
                  <c:v>45652</c:v>
                </c:pt>
                <c:pt idx="2314">
                  <c:v>45653</c:v>
                </c:pt>
                <c:pt idx="2315">
                  <c:v>45654</c:v>
                </c:pt>
                <c:pt idx="2316">
                  <c:v>45655</c:v>
                </c:pt>
                <c:pt idx="2317">
                  <c:v>45656</c:v>
                </c:pt>
                <c:pt idx="2318">
                  <c:v>45657</c:v>
                </c:pt>
              </c:numCache>
            </c:numRef>
          </c:cat>
          <c:val>
            <c:numRef>
              <c:f>'с 08.18'!$I$5:$I$2323</c:f>
              <c:numCache>
                <c:formatCode>General</c:formatCode>
                <c:ptCount val="2319"/>
                <c:pt idx="0">
                  <c:v>43</c:v>
                </c:pt>
                <c:pt idx="1">
                  <c:v>50</c:v>
                </c:pt>
                <c:pt idx="2">
                  <c:v>50</c:v>
                </c:pt>
                <c:pt idx="3">
                  <c:v>50</c:v>
                </c:pt>
                <c:pt idx="4">
                  <c:v>50</c:v>
                </c:pt>
                <c:pt idx="5">
                  <c:v>50</c:v>
                </c:pt>
                <c:pt idx="6">
                  <c:v>48</c:v>
                </c:pt>
                <c:pt idx="7">
                  <c:v>50</c:v>
                </c:pt>
                <c:pt idx="8">
                  <c:v>52</c:v>
                </c:pt>
                <c:pt idx="9">
                  <c:v>37</c:v>
                </c:pt>
                <c:pt idx="10">
                  <c:v>37</c:v>
                </c:pt>
                <c:pt idx="11">
                  <c:v>37</c:v>
                </c:pt>
                <c:pt idx="12">
                  <c:v>38</c:v>
                </c:pt>
                <c:pt idx="13">
                  <c:v>36</c:v>
                </c:pt>
                <c:pt idx="14">
                  <c:v>38</c:v>
                </c:pt>
                <c:pt idx="15">
                  <c:v>40</c:v>
                </c:pt>
                <c:pt idx="16">
                  <c:v>39</c:v>
                </c:pt>
                <c:pt idx="17">
                  <c:v>32</c:v>
                </c:pt>
                <c:pt idx="18">
                  <c:v>34</c:v>
                </c:pt>
                <c:pt idx="19">
                  <c:v>45</c:v>
                </c:pt>
                <c:pt idx="20">
                  <c:v>46</c:v>
                </c:pt>
                <c:pt idx="21">
                  <c:v>46</c:v>
                </c:pt>
                <c:pt idx="22">
                  <c:v>50</c:v>
                </c:pt>
                <c:pt idx="23">
                  <c:v>50</c:v>
                </c:pt>
                <c:pt idx="24">
                  <c:v>50</c:v>
                </c:pt>
                <c:pt idx="25">
                  <c:v>51</c:v>
                </c:pt>
                <c:pt idx="26">
                  <c:v>50</c:v>
                </c:pt>
                <c:pt idx="27">
                  <c:v>50</c:v>
                </c:pt>
                <c:pt idx="28">
                  <c:v>46</c:v>
                </c:pt>
                <c:pt idx="29">
                  <c:v>43</c:v>
                </c:pt>
                <c:pt idx="30">
                  <c:v>41</c:v>
                </c:pt>
                <c:pt idx="31">
                  <c:v>46</c:v>
                </c:pt>
                <c:pt idx="32">
                  <c:v>45</c:v>
                </c:pt>
                <c:pt idx="33">
                  <c:v>50</c:v>
                </c:pt>
                <c:pt idx="34">
                  <c:v>50</c:v>
                </c:pt>
                <c:pt idx="35">
                  <c:v>50</c:v>
                </c:pt>
                <c:pt idx="36">
                  <c:v>50</c:v>
                </c:pt>
                <c:pt idx="37">
                  <c:v>50</c:v>
                </c:pt>
                <c:pt idx="38">
                  <c:v>50</c:v>
                </c:pt>
                <c:pt idx="39">
                  <c:v>50</c:v>
                </c:pt>
                <c:pt idx="40">
                  <c:v>50</c:v>
                </c:pt>
                <c:pt idx="41">
                  <c:v>50</c:v>
                </c:pt>
                <c:pt idx="42">
                  <c:v>50</c:v>
                </c:pt>
                <c:pt idx="43">
                  <c:v>50</c:v>
                </c:pt>
                <c:pt idx="44">
                  <c:v>50</c:v>
                </c:pt>
                <c:pt idx="45">
                  <c:v>50</c:v>
                </c:pt>
                <c:pt idx="46">
                  <c:v>50</c:v>
                </c:pt>
                <c:pt idx="47">
                  <c:v>50</c:v>
                </c:pt>
                <c:pt idx="48">
                  <c:v>50</c:v>
                </c:pt>
                <c:pt idx="49">
                  <c:v>50</c:v>
                </c:pt>
                <c:pt idx="50">
                  <c:v>50</c:v>
                </c:pt>
                <c:pt idx="51">
                  <c:v>50</c:v>
                </c:pt>
                <c:pt idx="52">
                  <c:v>50</c:v>
                </c:pt>
                <c:pt idx="53">
                  <c:v>50</c:v>
                </c:pt>
                <c:pt idx="54">
                  <c:v>50</c:v>
                </c:pt>
                <c:pt idx="55">
                  <c:v>50</c:v>
                </c:pt>
                <c:pt idx="56">
                  <c:v>50</c:v>
                </c:pt>
                <c:pt idx="57">
                  <c:v>50</c:v>
                </c:pt>
                <c:pt idx="58">
                  <c:v>50</c:v>
                </c:pt>
                <c:pt idx="59">
                  <c:v>50</c:v>
                </c:pt>
                <c:pt idx="60">
                  <c:v>50</c:v>
                </c:pt>
                <c:pt idx="61">
                  <c:v>50</c:v>
                </c:pt>
                <c:pt idx="62">
                  <c:v>50</c:v>
                </c:pt>
                <c:pt idx="63">
                  <c:v>50</c:v>
                </c:pt>
                <c:pt idx="64">
                  <c:v>50</c:v>
                </c:pt>
                <c:pt idx="65">
                  <c:v>50</c:v>
                </c:pt>
                <c:pt idx="66">
                  <c:v>40</c:v>
                </c:pt>
                <c:pt idx="67">
                  <c:v>46</c:v>
                </c:pt>
                <c:pt idx="68">
                  <c:v>45</c:v>
                </c:pt>
                <c:pt idx="69">
                  <c:v>45</c:v>
                </c:pt>
                <c:pt idx="70">
                  <c:v>47</c:v>
                </c:pt>
                <c:pt idx="71">
                  <c:v>40</c:v>
                </c:pt>
                <c:pt idx="72">
                  <c:v>40</c:v>
                </c:pt>
                <c:pt idx="73">
                  <c:v>40</c:v>
                </c:pt>
                <c:pt idx="74">
                  <c:v>40</c:v>
                </c:pt>
                <c:pt idx="75">
                  <c:v>40</c:v>
                </c:pt>
                <c:pt idx="76">
                  <c:v>40</c:v>
                </c:pt>
                <c:pt idx="77">
                  <c:v>38</c:v>
                </c:pt>
                <c:pt idx="78">
                  <c:v>50</c:v>
                </c:pt>
                <c:pt idx="79">
                  <c:v>50</c:v>
                </c:pt>
                <c:pt idx="80">
                  <c:v>50</c:v>
                </c:pt>
                <c:pt idx="81">
                  <c:v>43</c:v>
                </c:pt>
                <c:pt idx="82">
                  <c:v>38</c:v>
                </c:pt>
                <c:pt idx="83">
                  <c:v>42</c:v>
                </c:pt>
                <c:pt idx="84">
                  <c:v>48</c:v>
                </c:pt>
                <c:pt idx="85">
                  <c:v>47</c:v>
                </c:pt>
                <c:pt idx="86">
                  <c:v>48</c:v>
                </c:pt>
                <c:pt idx="87">
                  <c:v>50</c:v>
                </c:pt>
                <c:pt idx="88">
                  <c:v>50</c:v>
                </c:pt>
                <c:pt idx="89">
                  <c:v>50</c:v>
                </c:pt>
                <c:pt idx="90">
                  <c:v>50</c:v>
                </c:pt>
                <c:pt idx="91">
                  <c:v>50</c:v>
                </c:pt>
                <c:pt idx="92">
                  <c:v>45</c:v>
                </c:pt>
                <c:pt idx="93">
                  <c:v>47</c:v>
                </c:pt>
                <c:pt idx="94">
                  <c:v>42</c:v>
                </c:pt>
                <c:pt idx="95">
                  <c:v>39</c:v>
                </c:pt>
                <c:pt idx="96">
                  <c:v>38</c:v>
                </c:pt>
                <c:pt idx="97">
                  <c:v>38</c:v>
                </c:pt>
                <c:pt idx="98">
                  <c:v>46</c:v>
                </c:pt>
                <c:pt idx="99">
                  <c:v>48</c:v>
                </c:pt>
                <c:pt idx="100">
                  <c:v>46</c:v>
                </c:pt>
                <c:pt idx="101">
                  <c:v>45</c:v>
                </c:pt>
                <c:pt idx="102">
                  <c:v>45</c:v>
                </c:pt>
                <c:pt idx="103">
                  <c:v>50</c:v>
                </c:pt>
                <c:pt idx="104">
                  <c:v>50</c:v>
                </c:pt>
                <c:pt idx="105">
                  <c:v>49</c:v>
                </c:pt>
                <c:pt idx="106">
                  <c:v>50</c:v>
                </c:pt>
                <c:pt idx="107">
                  <c:v>48</c:v>
                </c:pt>
                <c:pt idx="108">
                  <c:v>47</c:v>
                </c:pt>
                <c:pt idx="109">
                  <c:v>48</c:v>
                </c:pt>
                <c:pt idx="110">
                  <c:v>50</c:v>
                </c:pt>
                <c:pt idx="111">
                  <c:v>50</c:v>
                </c:pt>
                <c:pt idx="112">
                  <c:v>50</c:v>
                </c:pt>
                <c:pt idx="113">
                  <c:v>50</c:v>
                </c:pt>
                <c:pt idx="114">
                  <c:v>50</c:v>
                </c:pt>
                <c:pt idx="115">
                  <c:v>45</c:v>
                </c:pt>
                <c:pt idx="116">
                  <c:v>47</c:v>
                </c:pt>
                <c:pt idx="117">
                  <c:v>42</c:v>
                </c:pt>
                <c:pt idx="118">
                  <c:v>39</c:v>
                </c:pt>
                <c:pt idx="119">
                  <c:v>38</c:v>
                </c:pt>
                <c:pt idx="120">
                  <c:v>38</c:v>
                </c:pt>
                <c:pt idx="121">
                  <c:v>46</c:v>
                </c:pt>
                <c:pt idx="122">
                  <c:v>48</c:v>
                </c:pt>
                <c:pt idx="123">
                  <c:v>46</c:v>
                </c:pt>
                <c:pt idx="124">
                  <c:v>45</c:v>
                </c:pt>
                <c:pt idx="125">
                  <c:v>45</c:v>
                </c:pt>
                <c:pt idx="126">
                  <c:v>50</c:v>
                </c:pt>
                <c:pt idx="127">
                  <c:v>50</c:v>
                </c:pt>
                <c:pt idx="128">
                  <c:v>49</c:v>
                </c:pt>
                <c:pt idx="129">
                  <c:v>50</c:v>
                </c:pt>
                <c:pt idx="130">
                  <c:v>50</c:v>
                </c:pt>
                <c:pt idx="131">
                  <c:v>50</c:v>
                </c:pt>
                <c:pt idx="132">
                  <c:v>50</c:v>
                </c:pt>
                <c:pt idx="133">
                  <c:v>50</c:v>
                </c:pt>
                <c:pt idx="134">
                  <c:v>47</c:v>
                </c:pt>
                <c:pt idx="135">
                  <c:v>50</c:v>
                </c:pt>
                <c:pt idx="136">
                  <c:v>50</c:v>
                </c:pt>
                <c:pt idx="137">
                  <c:v>50</c:v>
                </c:pt>
                <c:pt idx="138">
                  <c:v>50</c:v>
                </c:pt>
                <c:pt idx="139">
                  <c:v>50</c:v>
                </c:pt>
                <c:pt idx="140">
                  <c:v>50</c:v>
                </c:pt>
                <c:pt idx="141">
                  <c:v>50</c:v>
                </c:pt>
                <c:pt idx="142">
                  <c:v>50</c:v>
                </c:pt>
                <c:pt idx="143">
                  <c:v>50</c:v>
                </c:pt>
                <c:pt idx="144">
                  <c:v>45</c:v>
                </c:pt>
                <c:pt idx="145">
                  <c:v>50</c:v>
                </c:pt>
                <c:pt idx="146">
                  <c:v>50</c:v>
                </c:pt>
                <c:pt idx="147">
                  <c:v>45</c:v>
                </c:pt>
                <c:pt idx="148">
                  <c:v>45</c:v>
                </c:pt>
                <c:pt idx="149">
                  <c:v>45</c:v>
                </c:pt>
                <c:pt idx="150">
                  <c:v>50</c:v>
                </c:pt>
                <c:pt idx="151">
                  <c:v>45</c:v>
                </c:pt>
                <c:pt idx="152">
                  <c:v>48</c:v>
                </c:pt>
                <c:pt idx="153">
                  <c:v>45</c:v>
                </c:pt>
                <c:pt idx="154">
                  <c:v>47</c:v>
                </c:pt>
                <c:pt idx="155">
                  <c:v>50</c:v>
                </c:pt>
                <c:pt idx="156">
                  <c:v>45</c:v>
                </c:pt>
                <c:pt idx="157">
                  <c:v>50</c:v>
                </c:pt>
                <c:pt idx="158">
                  <c:v>50</c:v>
                </c:pt>
                <c:pt idx="159">
                  <c:v>50</c:v>
                </c:pt>
                <c:pt idx="160">
                  <c:v>45</c:v>
                </c:pt>
                <c:pt idx="161">
                  <c:v>45</c:v>
                </c:pt>
                <c:pt idx="162">
                  <c:v>45</c:v>
                </c:pt>
                <c:pt idx="163">
                  <c:v>45</c:v>
                </c:pt>
                <c:pt idx="164">
                  <c:v>50</c:v>
                </c:pt>
                <c:pt idx="165">
                  <c:v>38</c:v>
                </c:pt>
                <c:pt idx="166">
                  <c:v>45</c:v>
                </c:pt>
                <c:pt idx="167">
                  <c:v>45</c:v>
                </c:pt>
                <c:pt idx="168">
                  <c:v>45</c:v>
                </c:pt>
                <c:pt idx="169">
                  <c:v>45</c:v>
                </c:pt>
                <c:pt idx="170">
                  <c:v>45</c:v>
                </c:pt>
                <c:pt idx="171">
                  <c:v>48</c:v>
                </c:pt>
                <c:pt idx="172">
                  <c:v>40</c:v>
                </c:pt>
                <c:pt idx="173">
                  <c:v>40</c:v>
                </c:pt>
                <c:pt idx="174">
                  <c:v>47</c:v>
                </c:pt>
                <c:pt idx="175">
                  <c:v>45</c:v>
                </c:pt>
                <c:pt idx="176">
                  <c:v>45</c:v>
                </c:pt>
                <c:pt idx="177">
                  <c:v>50</c:v>
                </c:pt>
                <c:pt idx="178">
                  <c:v>50</c:v>
                </c:pt>
                <c:pt idx="179">
                  <c:v>50</c:v>
                </c:pt>
                <c:pt idx="180">
                  <c:v>50</c:v>
                </c:pt>
                <c:pt idx="181">
                  <c:v>50</c:v>
                </c:pt>
                <c:pt idx="182">
                  <c:v>46</c:v>
                </c:pt>
                <c:pt idx="183">
                  <c:v>48</c:v>
                </c:pt>
                <c:pt idx="184">
                  <c:v>50</c:v>
                </c:pt>
                <c:pt idx="185">
                  <c:v>43</c:v>
                </c:pt>
                <c:pt idx="186">
                  <c:v>43</c:v>
                </c:pt>
                <c:pt idx="187">
                  <c:v>45</c:v>
                </c:pt>
                <c:pt idx="188">
                  <c:v>43</c:v>
                </c:pt>
                <c:pt idx="189">
                  <c:v>44</c:v>
                </c:pt>
                <c:pt idx="190">
                  <c:v>45</c:v>
                </c:pt>
                <c:pt idx="191">
                  <c:v>43</c:v>
                </c:pt>
                <c:pt idx="192">
                  <c:v>42</c:v>
                </c:pt>
                <c:pt idx="193">
                  <c:v>44</c:v>
                </c:pt>
                <c:pt idx="194">
                  <c:v>46</c:v>
                </c:pt>
                <c:pt idx="195">
                  <c:v>48</c:v>
                </c:pt>
                <c:pt idx="196">
                  <c:v>48</c:v>
                </c:pt>
                <c:pt idx="197">
                  <c:v>47</c:v>
                </c:pt>
                <c:pt idx="198">
                  <c:v>30</c:v>
                </c:pt>
                <c:pt idx="199">
                  <c:v>37</c:v>
                </c:pt>
                <c:pt idx="200">
                  <c:v>37</c:v>
                </c:pt>
                <c:pt idx="201">
                  <c:v>30</c:v>
                </c:pt>
                <c:pt idx="202">
                  <c:v>34</c:v>
                </c:pt>
                <c:pt idx="203">
                  <c:v>33</c:v>
                </c:pt>
                <c:pt idx="204">
                  <c:v>45</c:v>
                </c:pt>
                <c:pt idx="205">
                  <c:v>45</c:v>
                </c:pt>
                <c:pt idx="206">
                  <c:v>50</c:v>
                </c:pt>
                <c:pt idx="207">
                  <c:v>50</c:v>
                </c:pt>
                <c:pt idx="208">
                  <c:v>50</c:v>
                </c:pt>
                <c:pt idx="209">
                  <c:v>50</c:v>
                </c:pt>
                <c:pt idx="210">
                  <c:v>50</c:v>
                </c:pt>
                <c:pt idx="211">
                  <c:v>50</c:v>
                </c:pt>
                <c:pt idx="212">
                  <c:v>50</c:v>
                </c:pt>
                <c:pt idx="213">
                  <c:v>47</c:v>
                </c:pt>
                <c:pt idx="214">
                  <c:v>45</c:v>
                </c:pt>
                <c:pt idx="215">
                  <c:v>43</c:v>
                </c:pt>
                <c:pt idx="216">
                  <c:v>50</c:v>
                </c:pt>
                <c:pt idx="217">
                  <c:v>50</c:v>
                </c:pt>
                <c:pt idx="218">
                  <c:v>50</c:v>
                </c:pt>
                <c:pt idx="219">
                  <c:v>50</c:v>
                </c:pt>
                <c:pt idx="220">
                  <c:v>50</c:v>
                </c:pt>
                <c:pt idx="221">
                  <c:v>46</c:v>
                </c:pt>
                <c:pt idx="222">
                  <c:v>50</c:v>
                </c:pt>
                <c:pt idx="223">
                  <c:v>50</c:v>
                </c:pt>
                <c:pt idx="224">
                  <c:v>50</c:v>
                </c:pt>
                <c:pt idx="225">
                  <c:v>46</c:v>
                </c:pt>
                <c:pt idx="226">
                  <c:v>47</c:v>
                </c:pt>
                <c:pt idx="227">
                  <c:v>45</c:v>
                </c:pt>
                <c:pt idx="228">
                  <c:v>46</c:v>
                </c:pt>
                <c:pt idx="229">
                  <c:v>50</c:v>
                </c:pt>
                <c:pt idx="230">
                  <c:v>50</c:v>
                </c:pt>
                <c:pt idx="231">
                  <c:v>50</c:v>
                </c:pt>
                <c:pt idx="232">
                  <c:v>50</c:v>
                </c:pt>
                <c:pt idx="233">
                  <c:v>50</c:v>
                </c:pt>
                <c:pt idx="234">
                  <c:v>50</c:v>
                </c:pt>
                <c:pt idx="235">
                  <c:v>50</c:v>
                </c:pt>
                <c:pt idx="236">
                  <c:v>50</c:v>
                </c:pt>
                <c:pt idx="237">
                  <c:v>50</c:v>
                </c:pt>
                <c:pt idx="238">
                  <c:v>50</c:v>
                </c:pt>
                <c:pt idx="239">
                  <c:v>50</c:v>
                </c:pt>
                <c:pt idx="240">
                  <c:v>45</c:v>
                </c:pt>
                <c:pt idx="241">
                  <c:v>45</c:v>
                </c:pt>
                <c:pt idx="242">
                  <c:v>40</c:v>
                </c:pt>
                <c:pt idx="243">
                  <c:v>47</c:v>
                </c:pt>
                <c:pt idx="244">
                  <c:v>47</c:v>
                </c:pt>
                <c:pt idx="245">
                  <c:v>49</c:v>
                </c:pt>
                <c:pt idx="246">
                  <c:v>45</c:v>
                </c:pt>
                <c:pt idx="247">
                  <c:v>40</c:v>
                </c:pt>
                <c:pt idx="248">
                  <c:v>40</c:v>
                </c:pt>
                <c:pt idx="249">
                  <c:v>40</c:v>
                </c:pt>
                <c:pt idx="250">
                  <c:v>50</c:v>
                </c:pt>
                <c:pt idx="251">
                  <c:v>45</c:v>
                </c:pt>
                <c:pt idx="252">
                  <c:v>45</c:v>
                </c:pt>
                <c:pt idx="253">
                  <c:v>47</c:v>
                </c:pt>
                <c:pt idx="254">
                  <c:v>47</c:v>
                </c:pt>
                <c:pt idx="255">
                  <c:v>45</c:v>
                </c:pt>
                <c:pt idx="256">
                  <c:v>42</c:v>
                </c:pt>
                <c:pt idx="257">
                  <c:v>40</c:v>
                </c:pt>
                <c:pt idx="258">
                  <c:v>43</c:v>
                </c:pt>
                <c:pt idx="259">
                  <c:v>45</c:v>
                </c:pt>
                <c:pt idx="260">
                  <c:v>45</c:v>
                </c:pt>
                <c:pt idx="261">
                  <c:v>45</c:v>
                </c:pt>
                <c:pt idx="262">
                  <c:v>50</c:v>
                </c:pt>
                <c:pt idx="263">
                  <c:v>45</c:v>
                </c:pt>
                <c:pt idx="264">
                  <c:v>47</c:v>
                </c:pt>
                <c:pt idx="265">
                  <c:v>44</c:v>
                </c:pt>
                <c:pt idx="266">
                  <c:v>44</c:v>
                </c:pt>
                <c:pt idx="267">
                  <c:v>50</c:v>
                </c:pt>
                <c:pt idx="268">
                  <c:v>50</c:v>
                </c:pt>
                <c:pt idx="269">
                  <c:v>50</c:v>
                </c:pt>
                <c:pt idx="270">
                  <c:v>50</c:v>
                </c:pt>
                <c:pt idx="271">
                  <c:v>48</c:v>
                </c:pt>
                <c:pt idx="272">
                  <c:v>45</c:v>
                </c:pt>
                <c:pt idx="273">
                  <c:v>40</c:v>
                </c:pt>
                <c:pt idx="274">
                  <c:v>45</c:v>
                </c:pt>
                <c:pt idx="275">
                  <c:v>50</c:v>
                </c:pt>
                <c:pt idx="276">
                  <c:v>50</c:v>
                </c:pt>
                <c:pt idx="277">
                  <c:v>50</c:v>
                </c:pt>
                <c:pt idx="278">
                  <c:v>50</c:v>
                </c:pt>
                <c:pt idx="279">
                  <c:v>50</c:v>
                </c:pt>
                <c:pt idx="280">
                  <c:v>50</c:v>
                </c:pt>
                <c:pt idx="281">
                  <c:v>50</c:v>
                </c:pt>
                <c:pt idx="282">
                  <c:v>50</c:v>
                </c:pt>
                <c:pt idx="283">
                  <c:v>50</c:v>
                </c:pt>
                <c:pt idx="284">
                  <c:v>50</c:v>
                </c:pt>
                <c:pt idx="285">
                  <c:v>50</c:v>
                </c:pt>
                <c:pt idx="286">
                  <c:v>50</c:v>
                </c:pt>
                <c:pt idx="287">
                  <c:v>50</c:v>
                </c:pt>
                <c:pt idx="288">
                  <c:v>50</c:v>
                </c:pt>
                <c:pt idx="289">
                  <c:v>50</c:v>
                </c:pt>
                <c:pt idx="290">
                  <c:v>45</c:v>
                </c:pt>
                <c:pt idx="291">
                  <c:v>50</c:v>
                </c:pt>
                <c:pt idx="292">
                  <c:v>50</c:v>
                </c:pt>
                <c:pt idx="293">
                  <c:v>50</c:v>
                </c:pt>
                <c:pt idx="294">
                  <c:v>50</c:v>
                </c:pt>
                <c:pt idx="295">
                  <c:v>50</c:v>
                </c:pt>
                <c:pt idx="296">
                  <c:v>50</c:v>
                </c:pt>
                <c:pt idx="297">
                  <c:v>50</c:v>
                </c:pt>
                <c:pt idx="298">
                  <c:v>45</c:v>
                </c:pt>
                <c:pt idx="299">
                  <c:v>50</c:v>
                </c:pt>
                <c:pt idx="300">
                  <c:v>50</c:v>
                </c:pt>
                <c:pt idx="301">
                  <c:v>50</c:v>
                </c:pt>
                <c:pt idx="302">
                  <c:v>50</c:v>
                </c:pt>
                <c:pt idx="303">
                  <c:v>50</c:v>
                </c:pt>
                <c:pt idx="304">
                  <c:v>50</c:v>
                </c:pt>
                <c:pt idx="305">
                  <c:v>50</c:v>
                </c:pt>
                <c:pt idx="306">
                  <c:v>50</c:v>
                </c:pt>
                <c:pt idx="307">
                  <c:v>50</c:v>
                </c:pt>
                <c:pt idx="308">
                  <c:v>50</c:v>
                </c:pt>
                <c:pt idx="309">
                  <c:v>50</c:v>
                </c:pt>
                <c:pt idx="310">
                  <c:v>50</c:v>
                </c:pt>
                <c:pt idx="311">
                  <c:v>50</c:v>
                </c:pt>
                <c:pt idx="312">
                  <c:v>50</c:v>
                </c:pt>
                <c:pt idx="313">
                  <c:v>50</c:v>
                </c:pt>
                <c:pt idx="314">
                  <c:v>50</c:v>
                </c:pt>
                <c:pt idx="315">
                  <c:v>50</c:v>
                </c:pt>
                <c:pt idx="316">
                  <c:v>50</c:v>
                </c:pt>
                <c:pt idx="317">
                  <c:v>50</c:v>
                </c:pt>
                <c:pt idx="318">
                  <c:v>50</c:v>
                </c:pt>
                <c:pt idx="319">
                  <c:v>50</c:v>
                </c:pt>
                <c:pt idx="320">
                  <c:v>40</c:v>
                </c:pt>
                <c:pt idx="321">
                  <c:v>40</c:v>
                </c:pt>
                <c:pt idx="322">
                  <c:v>40</c:v>
                </c:pt>
                <c:pt idx="323">
                  <c:v>45</c:v>
                </c:pt>
                <c:pt idx="324">
                  <c:v>45</c:v>
                </c:pt>
                <c:pt idx="325">
                  <c:v>45</c:v>
                </c:pt>
                <c:pt idx="326">
                  <c:v>50</c:v>
                </c:pt>
                <c:pt idx="327">
                  <c:v>50</c:v>
                </c:pt>
                <c:pt idx="328">
                  <c:v>50</c:v>
                </c:pt>
                <c:pt idx="329">
                  <c:v>45</c:v>
                </c:pt>
                <c:pt idx="330">
                  <c:v>45</c:v>
                </c:pt>
                <c:pt idx="331">
                  <c:v>45</c:v>
                </c:pt>
                <c:pt idx="332">
                  <c:v>45</c:v>
                </c:pt>
                <c:pt idx="333">
                  <c:v>45</c:v>
                </c:pt>
                <c:pt idx="334">
                  <c:v>50</c:v>
                </c:pt>
                <c:pt idx="335">
                  <c:v>50</c:v>
                </c:pt>
                <c:pt idx="336">
                  <c:v>45</c:v>
                </c:pt>
                <c:pt idx="337">
                  <c:v>40</c:v>
                </c:pt>
                <c:pt idx="338">
                  <c:v>40</c:v>
                </c:pt>
                <c:pt idx="339">
                  <c:v>40</c:v>
                </c:pt>
                <c:pt idx="340">
                  <c:v>40</c:v>
                </c:pt>
                <c:pt idx="341">
                  <c:v>37</c:v>
                </c:pt>
                <c:pt idx="342">
                  <c:v>45</c:v>
                </c:pt>
                <c:pt idx="343">
                  <c:v>50</c:v>
                </c:pt>
                <c:pt idx="344">
                  <c:v>50</c:v>
                </c:pt>
                <c:pt idx="345">
                  <c:v>50</c:v>
                </c:pt>
                <c:pt idx="346">
                  <c:v>50</c:v>
                </c:pt>
                <c:pt idx="347">
                  <c:v>50</c:v>
                </c:pt>
                <c:pt idx="348">
                  <c:v>50</c:v>
                </c:pt>
                <c:pt idx="349">
                  <c:v>50</c:v>
                </c:pt>
                <c:pt idx="350">
                  <c:v>50</c:v>
                </c:pt>
                <c:pt idx="351">
                  <c:v>50</c:v>
                </c:pt>
                <c:pt idx="352">
                  <c:v>50</c:v>
                </c:pt>
                <c:pt idx="353">
                  <c:v>50</c:v>
                </c:pt>
                <c:pt idx="354">
                  <c:v>50</c:v>
                </c:pt>
                <c:pt idx="355">
                  <c:v>50</c:v>
                </c:pt>
                <c:pt idx="356">
                  <c:v>50</c:v>
                </c:pt>
                <c:pt idx="357">
                  <c:v>50</c:v>
                </c:pt>
                <c:pt idx="358">
                  <c:v>50</c:v>
                </c:pt>
                <c:pt idx="359">
                  <c:v>50</c:v>
                </c:pt>
                <c:pt idx="360">
                  <c:v>50</c:v>
                </c:pt>
                <c:pt idx="361">
                  <c:v>50</c:v>
                </c:pt>
                <c:pt idx="362">
                  <c:v>50</c:v>
                </c:pt>
                <c:pt idx="363">
                  <c:v>50</c:v>
                </c:pt>
                <c:pt idx="364">
                  <c:v>50</c:v>
                </c:pt>
                <c:pt idx="365">
                  <c:v>45</c:v>
                </c:pt>
                <c:pt idx="366">
                  <c:v>40</c:v>
                </c:pt>
                <c:pt idx="367">
                  <c:v>50</c:v>
                </c:pt>
                <c:pt idx="368">
                  <c:v>50</c:v>
                </c:pt>
                <c:pt idx="369">
                  <c:v>40</c:v>
                </c:pt>
                <c:pt idx="370">
                  <c:v>50</c:v>
                </c:pt>
                <c:pt idx="371">
                  <c:v>50</c:v>
                </c:pt>
                <c:pt idx="372">
                  <c:v>50</c:v>
                </c:pt>
                <c:pt idx="373">
                  <c:v>50</c:v>
                </c:pt>
                <c:pt idx="374">
                  <c:v>50</c:v>
                </c:pt>
                <c:pt idx="375">
                  <c:v>50</c:v>
                </c:pt>
                <c:pt idx="376">
                  <c:v>50</c:v>
                </c:pt>
                <c:pt idx="377">
                  <c:v>50</c:v>
                </c:pt>
                <c:pt idx="378">
                  <c:v>50</c:v>
                </c:pt>
                <c:pt idx="379">
                  <c:v>50</c:v>
                </c:pt>
                <c:pt idx="380">
                  <c:v>50</c:v>
                </c:pt>
                <c:pt idx="381">
                  <c:v>50</c:v>
                </c:pt>
                <c:pt idx="382">
                  <c:v>50</c:v>
                </c:pt>
                <c:pt idx="383">
                  <c:v>50</c:v>
                </c:pt>
                <c:pt idx="384">
                  <c:v>50</c:v>
                </c:pt>
                <c:pt idx="385">
                  <c:v>50</c:v>
                </c:pt>
                <c:pt idx="386">
                  <c:v>50</c:v>
                </c:pt>
                <c:pt idx="387">
                  <c:v>50</c:v>
                </c:pt>
                <c:pt idx="388">
                  <c:v>50</c:v>
                </c:pt>
                <c:pt idx="389">
                  <c:v>50</c:v>
                </c:pt>
                <c:pt idx="390">
                  <c:v>50</c:v>
                </c:pt>
                <c:pt idx="391">
                  <c:v>50</c:v>
                </c:pt>
                <c:pt idx="392">
                  <c:v>50</c:v>
                </c:pt>
                <c:pt idx="393">
                  <c:v>50</c:v>
                </c:pt>
                <c:pt idx="394">
                  <c:v>50</c:v>
                </c:pt>
                <c:pt idx="395">
                  <c:v>50</c:v>
                </c:pt>
                <c:pt idx="396">
                  <c:v>50</c:v>
                </c:pt>
                <c:pt idx="397">
                  <c:v>50</c:v>
                </c:pt>
                <c:pt idx="398">
                  <c:v>50</c:v>
                </c:pt>
                <c:pt idx="399">
                  <c:v>50</c:v>
                </c:pt>
                <c:pt idx="400">
                  <c:v>50</c:v>
                </c:pt>
                <c:pt idx="401">
                  <c:v>50</c:v>
                </c:pt>
                <c:pt idx="402">
                  <c:v>50</c:v>
                </c:pt>
                <c:pt idx="403">
                  <c:v>50</c:v>
                </c:pt>
                <c:pt idx="404">
                  <c:v>50</c:v>
                </c:pt>
                <c:pt idx="405">
                  <c:v>50</c:v>
                </c:pt>
                <c:pt idx="406">
                  <c:v>50</c:v>
                </c:pt>
                <c:pt idx="407">
                  <c:v>50</c:v>
                </c:pt>
                <c:pt idx="408">
                  <c:v>50</c:v>
                </c:pt>
                <c:pt idx="409">
                  <c:v>50</c:v>
                </c:pt>
                <c:pt idx="410">
                  <c:v>50</c:v>
                </c:pt>
                <c:pt idx="411">
                  <c:v>50</c:v>
                </c:pt>
                <c:pt idx="412">
                  <c:v>50</c:v>
                </c:pt>
                <c:pt idx="413">
                  <c:v>50</c:v>
                </c:pt>
                <c:pt idx="414">
                  <c:v>50</c:v>
                </c:pt>
                <c:pt idx="415">
                  <c:v>50</c:v>
                </c:pt>
                <c:pt idx="416">
                  <c:v>50</c:v>
                </c:pt>
                <c:pt idx="417">
                  <c:v>50</c:v>
                </c:pt>
                <c:pt idx="418">
                  <c:v>52</c:v>
                </c:pt>
                <c:pt idx="419">
                  <c:v>52</c:v>
                </c:pt>
                <c:pt idx="420">
                  <c:v>52</c:v>
                </c:pt>
                <c:pt idx="421">
                  <c:v>52</c:v>
                </c:pt>
                <c:pt idx="422">
                  <c:v>52</c:v>
                </c:pt>
                <c:pt idx="423">
                  <c:v>52</c:v>
                </c:pt>
                <c:pt idx="424">
                  <c:v>52</c:v>
                </c:pt>
                <c:pt idx="425">
                  <c:v>35</c:v>
                </c:pt>
                <c:pt idx="426">
                  <c:v>40</c:v>
                </c:pt>
                <c:pt idx="427">
                  <c:v>40</c:v>
                </c:pt>
                <c:pt idx="428">
                  <c:v>40</c:v>
                </c:pt>
                <c:pt idx="429">
                  <c:v>35</c:v>
                </c:pt>
                <c:pt idx="430">
                  <c:v>35</c:v>
                </c:pt>
                <c:pt idx="431">
                  <c:v>35</c:v>
                </c:pt>
                <c:pt idx="432">
                  <c:v>40</c:v>
                </c:pt>
                <c:pt idx="433">
                  <c:v>45</c:v>
                </c:pt>
                <c:pt idx="434">
                  <c:v>45</c:v>
                </c:pt>
                <c:pt idx="435">
                  <c:v>35</c:v>
                </c:pt>
                <c:pt idx="436">
                  <c:v>30</c:v>
                </c:pt>
                <c:pt idx="437">
                  <c:v>30</c:v>
                </c:pt>
                <c:pt idx="438">
                  <c:v>30</c:v>
                </c:pt>
                <c:pt idx="439">
                  <c:v>30</c:v>
                </c:pt>
                <c:pt idx="440">
                  <c:v>40</c:v>
                </c:pt>
                <c:pt idx="441">
                  <c:v>40</c:v>
                </c:pt>
                <c:pt idx="442">
                  <c:v>40</c:v>
                </c:pt>
                <c:pt idx="443">
                  <c:v>50</c:v>
                </c:pt>
                <c:pt idx="444">
                  <c:v>50</c:v>
                </c:pt>
                <c:pt idx="445">
                  <c:v>50</c:v>
                </c:pt>
                <c:pt idx="446">
                  <c:v>50</c:v>
                </c:pt>
                <c:pt idx="447">
                  <c:v>50</c:v>
                </c:pt>
                <c:pt idx="448">
                  <c:v>50</c:v>
                </c:pt>
                <c:pt idx="449">
                  <c:v>50</c:v>
                </c:pt>
                <c:pt idx="450">
                  <c:v>50</c:v>
                </c:pt>
                <c:pt idx="451">
                  <c:v>50</c:v>
                </c:pt>
                <c:pt idx="452">
                  <c:v>50</c:v>
                </c:pt>
                <c:pt idx="453">
                  <c:v>50</c:v>
                </c:pt>
                <c:pt idx="454">
                  <c:v>50</c:v>
                </c:pt>
                <c:pt idx="455">
                  <c:v>50</c:v>
                </c:pt>
                <c:pt idx="456">
                  <c:v>50</c:v>
                </c:pt>
                <c:pt idx="457">
                  <c:v>50</c:v>
                </c:pt>
                <c:pt idx="458">
                  <c:v>50</c:v>
                </c:pt>
                <c:pt idx="459">
                  <c:v>50</c:v>
                </c:pt>
                <c:pt idx="460">
                  <c:v>50</c:v>
                </c:pt>
                <c:pt idx="461">
                  <c:v>50</c:v>
                </c:pt>
                <c:pt idx="462">
                  <c:v>50</c:v>
                </c:pt>
                <c:pt idx="463">
                  <c:v>50</c:v>
                </c:pt>
                <c:pt idx="464">
                  <c:v>50</c:v>
                </c:pt>
                <c:pt idx="465">
                  <c:v>50</c:v>
                </c:pt>
                <c:pt idx="466">
                  <c:v>50</c:v>
                </c:pt>
                <c:pt idx="467">
                  <c:v>50</c:v>
                </c:pt>
                <c:pt idx="468">
                  <c:v>50</c:v>
                </c:pt>
                <c:pt idx="469">
                  <c:v>50</c:v>
                </c:pt>
                <c:pt idx="470">
                  <c:v>50</c:v>
                </c:pt>
                <c:pt idx="471">
                  <c:v>50</c:v>
                </c:pt>
                <c:pt idx="472">
                  <c:v>50</c:v>
                </c:pt>
                <c:pt idx="473">
                  <c:v>50</c:v>
                </c:pt>
                <c:pt idx="474">
                  <c:v>50</c:v>
                </c:pt>
                <c:pt idx="475">
                  <c:v>50</c:v>
                </c:pt>
                <c:pt idx="476">
                  <c:v>50</c:v>
                </c:pt>
                <c:pt idx="477">
                  <c:v>50</c:v>
                </c:pt>
                <c:pt idx="478">
                  <c:v>50</c:v>
                </c:pt>
                <c:pt idx="479">
                  <c:v>50</c:v>
                </c:pt>
                <c:pt idx="480">
                  <c:v>50</c:v>
                </c:pt>
                <c:pt idx="481">
                  <c:v>50</c:v>
                </c:pt>
                <c:pt idx="482">
                  <c:v>50</c:v>
                </c:pt>
                <c:pt idx="483">
                  <c:v>50</c:v>
                </c:pt>
                <c:pt idx="484">
                  <c:v>50</c:v>
                </c:pt>
                <c:pt idx="485">
                  <c:v>50</c:v>
                </c:pt>
                <c:pt idx="486">
                  <c:v>50</c:v>
                </c:pt>
                <c:pt idx="487">
                  <c:v>50</c:v>
                </c:pt>
                <c:pt idx="488">
                  <c:v>50</c:v>
                </c:pt>
                <c:pt idx="489">
                  <c:v>50</c:v>
                </c:pt>
                <c:pt idx="490">
                  <c:v>50</c:v>
                </c:pt>
                <c:pt idx="491">
                  <c:v>50</c:v>
                </c:pt>
                <c:pt idx="492">
                  <c:v>50</c:v>
                </c:pt>
                <c:pt idx="493">
                  <c:v>50</c:v>
                </c:pt>
                <c:pt idx="494">
                  <c:v>50</c:v>
                </c:pt>
                <c:pt idx="495">
                  <c:v>50</c:v>
                </c:pt>
                <c:pt idx="496">
                  <c:v>50</c:v>
                </c:pt>
                <c:pt idx="497">
                  <c:v>50</c:v>
                </c:pt>
                <c:pt idx="498">
                  <c:v>50</c:v>
                </c:pt>
                <c:pt idx="499">
                  <c:v>50</c:v>
                </c:pt>
                <c:pt idx="500">
                  <c:v>50</c:v>
                </c:pt>
                <c:pt idx="501">
                  <c:v>50</c:v>
                </c:pt>
                <c:pt idx="502">
                  <c:v>50</c:v>
                </c:pt>
                <c:pt idx="503">
                  <c:v>50</c:v>
                </c:pt>
                <c:pt idx="504">
                  <c:v>50</c:v>
                </c:pt>
                <c:pt idx="505">
                  <c:v>50</c:v>
                </c:pt>
                <c:pt idx="506">
                  <c:v>50</c:v>
                </c:pt>
                <c:pt idx="507">
                  <c:v>50</c:v>
                </c:pt>
                <c:pt idx="508">
                  <c:v>50</c:v>
                </c:pt>
                <c:pt idx="509">
                  <c:v>50</c:v>
                </c:pt>
                <c:pt idx="510">
                  <c:v>50</c:v>
                </c:pt>
                <c:pt idx="511">
                  <c:v>50</c:v>
                </c:pt>
                <c:pt idx="512">
                  <c:v>50</c:v>
                </c:pt>
                <c:pt idx="513">
                  <c:v>50</c:v>
                </c:pt>
                <c:pt idx="514">
                  <c:v>50</c:v>
                </c:pt>
                <c:pt idx="515">
                  <c:v>50</c:v>
                </c:pt>
                <c:pt idx="516">
                  <c:v>50</c:v>
                </c:pt>
                <c:pt idx="517">
                  <c:v>50</c:v>
                </c:pt>
                <c:pt idx="518">
                  <c:v>50</c:v>
                </c:pt>
                <c:pt idx="519">
                  <c:v>50</c:v>
                </c:pt>
                <c:pt idx="520">
                  <c:v>50</c:v>
                </c:pt>
                <c:pt idx="521">
                  <c:v>50</c:v>
                </c:pt>
                <c:pt idx="522">
                  <c:v>50</c:v>
                </c:pt>
                <c:pt idx="523">
                  <c:v>50</c:v>
                </c:pt>
                <c:pt idx="524">
                  <c:v>50</c:v>
                </c:pt>
                <c:pt idx="525">
                  <c:v>50</c:v>
                </c:pt>
                <c:pt idx="526">
                  <c:v>50</c:v>
                </c:pt>
                <c:pt idx="527">
                  <c:v>50</c:v>
                </c:pt>
                <c:pt idx="528">
                  <c:v>50</c:v>
                </c:pt>
                <c:pt idx="529">
                  <c:v>50</c:v>
                </c:pt>
                <c:pt idx="530">
                  <c:v>50</c:v>
                </c:pt>
                <c:pt idx="531">
                  <c:v>50</c:v>
                </c:pt>
                <c:pt idx="532">
                  <c:v>50</c:v>
                </c:pt>
                <c:pt idx="533">
                  <c:v>50</c:v>
                </c:pt>
                <c:pt idx="534">
                  <c:v>50</c:v>
                </c:pt>
                <c:pt idx="535">
                  <c:v>50</c:v>
                </c:pt>
                <c:pt idx="536">
                  <c:v>50</c:v>
                </c:pt>
                <c:pt idx="537">
                  <c:v>50</c:v>
                </c:pt>
                <c:pt idx="538">
                  <c:v>50</c:v>
                </c:pt>
                <c:pt idx="539">
                  <c:v>50</c:v>
                </c:pt>
                <c:pt idx="540">
                  <c:v>50</c:v>
                </c:pt>
                <c:pt idx="541">
                  <c:v>50</c:v>
                </c:pt>
                <c:pt idx="542">
                  <c:v>50</c:v>
                </c:pt>
                <c:pt idx="543">
                  <c:v>50</c:v>
                </c:pt>
                <c:pt idx="544">
                  <c:v>50</c:v>
                </c:pt>
                <c:pt idx="545">
                  <c:v>50</c:v>
                </c:pt>
                <c:pt idx="546">
                  <c:v>50</c:v>
                </c:pt>
                <c:pt idx="547">
                  <c:v>50</c:v>
                </c:pt>
                <c:pt idx="548">
                  <c:v>50</c:v>
                </c:pt>
                <c:pt idx="549">
                  <c:v>50</c:v>
                </c:pt>
                <c:pt idx="550">
                  <c:v>50</c:v>
                </c:pt>
                <c:pt idx="551">
                  <c:v>50</c:v>
                </c:pt>
                <c:pt idx="552">
                  <c:v>50</c:v>
                </c:pt>
                <c:pt idx="553">
                  <c:v>50</c:v>
                </c:pt>
                <c:pt idx="554">
                  <c:v>50</c:v>
                </c:pt>
                <c:pt idx="555">
                  <c:v>50</c:v>
                </c:pt>
                <c:pt idx="556">
                  <c:v>50</c:v>
                </c:pt>
                <c:pt idx="557">
                  <c:v>50</c:v>
                </c:pt>
                <c:pt idx="558">
                  <c:v>50</c:v>
                </c:pt>
                <c:pt idx="559">
                  <c:v>50</c:v>
                </c:pt>
                <c:pt idx="560">
                  <c:v>50</c:v>
                </c:pt>
                <c:pt idx="561">
                  <c:v>50</c:v>
                </c:pt>
                <c:pt idx="562">
                  <c:v>50</c:v>
                </c:pt>
                <c:pt idx="563">
                  <c:v>50</c:v>
                </c:pt>
                <c:pt idx="564">
                  <c:v>50</c:v>
                </c:pt>
                <c:pt idx="565">
                  <c:v>50</c:v>
                </c:pt>
                <c:pt idx="566">
                  <c:v>50</c:v>
                </c:pt>
                <c:pt idx="567">
                  <c:v>50</c:v>
                </c:pt>
                <c:pt idx="568">
                  <c:v>50</c:v>
                </c:pt>
                <c:pt idx="569">
                  <c:v>50</c:v>
                </c:pt>
                <c:pt idx="570">
                  <c:v>50</c:v>
                </c:pt>
                <c:pt idx="571">
                  <c:v>50</c:v>
                </c:pt>
                <c:pt idx="572">
                  <c:v>50</c:v>
                </c:pt>
                <c:pt idx="573">
                  <c:v>45</c:v>
                </c:pt>
                <c:pt idx="574">
                  <c:v>50</c:v>
                </c:pt>
                <c:pt idx="575">
                  <c:v>40</c:v>
                </c:pt>
                <c:pt idx="576">
                  <c:v>45</c:v>
                </c:pt>
                <c:pt idx="577">
                  <c:v>45</c:v>
                </c:pt>
                <c:pt idx="578">
                  <c:v>40</c:v>
                </c:pt>
                <c:pt idx="579">
                  <c:v>45</c:v>
                </c:pt>
                <c:pt idx="580">
                  <c:v>40</c:v>
                </c:pt>
                <c:pt idx="581">
                  <c:v>50</c:v>
                </c:pt>
                <c:pt idx="582">
                  <c:v>50</c:v>
                </c:pt>
                <c:pt idx="600">
                  <c:v>30</c:v>
                </c:pt>
                <c:pt idx="601">
                  <c:v>30</c:v>
                </c:pt>
                <c:pt idx="602">
                  <c:v>30</c:v>
                </c:pt>
                <c:pt idx="603">
                  <c:v>30</c:v>
                </c:pt>
                <c:pt idx="604">
                  <c:v>40</c:v>
                </c:pt>
                <c:pt idx="605">
                  <c:v>40</c:v>
                </c:pt>
                <c:pt idx="606">
                  <c:v>50</c:v>
                </c:pt>
                <c:pt idx="607">
                  <c:v>30</c:v>
                </c:pt>
                <c:pt idx="608">
                  <c:v>30</c:v>
                </c:pt>
                <c:pt idx="609">
                  <c:v>30</c:v>
                </c:pt>
                <c:pt idx="610">
                  <c:v>30</c:v>
                </c:pt>
                <c:pt idx="611">
                  <c:v>50</c:v>
                </c:pt>
                <c:pt idx="631">
                  <c:v>45</c:v>
                </c:pt>
                <c:pt idx="632">
                  <c:v>50</c:v>
                </c:pt>
                <c:pt idx="633">
                  <c:v>50</c:v>
                </c:pt>
                <c:pt idx="634">
                  <c:v>50</c:v>
                </c:pt>
                <c:pt idx="635">
                  <c:v>40</c:v>
                </c:pt>
                <c:pt idx="636">
                  <c:v>40</c:v>
                </c:pt>
                <c:pt idx="637">
                  <c:v>40</c:v>
                </c:pt>
                <c:pt idx="638">
                  <c:v>40</c:v>
                </c:pt>
                <c:pt idx="639">
                  <c:v>40</c:v>
                </c:pt>
                <c:pt idx="640">
                  <c:v>40</c:v>
                </c:pt>
                <c:pt idx="641">
                  <c:v>40</c:v>
                </c:pt>
                <c:pt idx="660">
                  <c:v>40</c:v>
                </c:pt>
                <c:pt idx="661">
                  <c:v>40</c:v>
                </c:pt>
                <c:pt idx="662">
                  <c:v>40</c:v>
                </c:pt>
                <c:pt idx="663">
                  <c:v>40</c:v>
                </c:pt>
                <c:pt idx="664">
                  <c:v>40</c:v>
                </c:pt>
                <c:pt idx="665">
                  <c:v>40</c:v>
                </c:pt>
                <c:pt idx="666">
                  <c:v>40</c:v>
                </c:pt>
                <c:pt idx="667">
                  <c:v>40</c:v>
                </c:pt>
                <c:pt idx="668">
                  <c:v>35</c:v>
                </c:pt>
                <c:pt idx="669">
                  <c:v>35</c:v>
                </c:pt>
                <c:pt idx="676">
                  <c:v>35</c:v>
                </c:pt>
                <c:pt idx="677">
                  <c:v>35</c:v>
                </c:pt>
                <c:pt idx="678">
                  <c:v>35</c:v>
                </c:pt>
                <c:pt idx="679">
                  <c:v>35</c:v>
                </c:pt>
                <c:pt idx="680">
                  <c:v>35</c:v>
                </c:pt>
                <c:pt idx="691">
                  <c:v>45</c:v>
                </c:pt>
                <c:pt idx="692">
                  <c:v>45</c:v>
                </c:pt>
                <c:pt idx="693">
                  <c:v>40</c:v>
                </c:pt>
                <c:pt idx="712">
                  <c:v>40</c:v>
                </c:pt>
                <c:pt idx="713">
                  <c:v>40</c:v>
                </c:pt>
                <c:pt idx="714">
                  <c:v>45</c:v>
                </c:pt>
                <c:pt idx="715">
                  <c:v>45</c:v>
                </c:pt>
                <c:pt idx="716">
                  <c:v>40</c:v>
                </c:pt>
                <c:pt idx="717">
                  <c:v>25</c:v>
                </c:pt>
                <c:pt idx="718">
                  <c:v>25</c:v>
                </c:pt>
                <c:pt idx="719">
                  <c:v>25</c:v>
                </c:pt>
                <c:pt idx="720">
                  <c:v>25</c:v>
                </c:pt>
                <c:pt idx="721">
                  <c:v>25</c:v>
                </c:pt>
                <c:pt idx="722">
                  <c:v>20</c:v>
                </c:pt>
                <c:pt idx="723">
                  <c:v>20</c:v>
                </c:pt>
                <c:pt idx="724">
                  <c:v>25</c:v>
                </c:pt>
                <c:pt idx="736">
                  <c:v>40</c:v>
                </c:pt>
                <c:pt idx="739">
                  <c:v>50</c:v>
                </c:pt>
                <c:pt idx="740">
                  <c:v>50</c:v>
                </c:pt>
                <c:pt idx="741">
                  <c:v>50</c:v>
                </c:pt>
                <c:pt idx="742">
                  <c:v>35</c:v>
                </c:pt>
                <c:pt idx="743">
                  <c:v>30</c:v>
                </c:pt>
                <c:pt idx="744">
                  <c:v>30</c:v>
                </c:pt>
                <c:pt idx="745">
                  <c:v>28</c:v>
                </c:pt>
                <c:pt idx="746">
                  <c:v>28</c:v>
                </c:pt>
                <c:pt idx="747">
                  <c:v>28</c:v>
                </c:pt>
                <c:pt idx="748">
                  <c:v>30</c:v>
                </c:pt>
                <c:pt idx="749">
                  <c:v>30</c:v>
                </c:pt>
                <c:pt idx="750">
                  <c:v>30</c:v>
                </c:pt>
                <c:pt idx="751">
                  <c:v>30</c:v>
                </c:pt>
                <c:pt idx="752">
                  <c:v>30</c:v>
                </c:pt>
                <c:pt idx="753">
                  <c:v>30</c:v>
                </c:pt>
                <c:pt idx="754">
                  <c:v>30</c:v>
                </c:pt>
                <c:pt idx="755">
                  <c:v>30</c:v>
                </c:pt>
                <c:pt idx="756">
                  <c:v>30</c:v>
                </c:pt>
                <c:pt idx="759">
                  <c:v>30</c:v>
                </c:pt>
                <c:pt idx="760">
                  <c:v>30</c:v>
                </c:pt>
                <c:pt idx="761">
                  <c:v>30</c:v>
                </c:pt>
                <c:pt idx="762">
                  <c:v>30</c:v>
                </c:pt>
                <c:pt idx="763">
                  <c:v>30</c:v>
                </c:pt>
                <c:pt idx="764">
                  <c:v>30</c:v>
                </c:pt>
                <c:pt idx="765">
                  <c:v>25</c:v>
                </c:pt>
                <c:pt idx="766">
                  <c:v>25</c:v>
                </c:pt>
                <c:pt idx="767">
                  <c:v>25</c:v>
                </c:pt>
                <c:pt idx="768">
                  <c:v>25</c:v>
                </c:pt>
                <c:pt idx="769">
                  <c:v>50</c:v>
                </c:pt>
                <c:pt idx="770">
                  <c:v>50</c:v>
                </c:pt>
                <c:pt idx="771">
                  <c:v>20</c:v>
                </c:pt>
                <c:pt idx="772">
                  <c:v>35</c:v>
                </c:pt>
                <c:pt idx="773">
                  <c:v>30</c:v>
                </c:pt>
                <c:pt idx="774">
                  <c:v>25</c:v>
                </c:pt>
                <c:pt idx="775">
                  <c:v>25</c:v>
                </c:pt>
                <c:pt idx="776">
                  <c:v>25</c:v>
                </c:pt>
                <c:pt idx="777">
                  <c:v>25</c:v>
                </c:pt>
                <c:pt idx="778">
                  <c:v>25</c:v>
                </c:pt>
                <c:pt idx="779">
                  <c:v>25</c:v>
                </c:pt>
                <c:pt idx="780">
                  <c:v>50</c:v>
                </c:pt>
                <c:pt idx="781">
                  <c:v>50</c:v>
                </c:pt>
                <c:pt idx="782">
                  <c:v>50</c:v>
                </c:pt>
                <c:pt idx="783">
                  <c:v>30</c:v>
                </c:pt>
                <c:pt idx="784">
                  <c:v>40</c:v>
                </c:pt>
                <c:pt idx="785">
                  <c:v>40</c:v>
                </c:pt>
                <c:pt idx="786">
                  <c:v>35</c:v>
                </c:pt>
                <c:pt idx="787">
                  <c:v>30</c:v>
                </c:pt>
                <c:pt idx="788">
                  <c:v>30</c:v>
                </c:pt>
                <c:pt idx="789">
                  <c:v>25</c:v>
                </c:pt>
                <c:pt idx="790">
                  <c:v>25</c:v>
                </c:pt>
                <c:pt idx="791">
                  <c:v>25</c:v>
                </c:pt>
                <c:pt idx="792">
                  <c:v>25</c:v>
                </c:pt>
                <c:pt idx="793">
                  <c:v>20</c:v>
                </c:pt>
                <c:pt idx="794">
                  <c:v>17</c:v>
                </c:pt>
                <c:pt idx="795">
                  <c:v>17</c:v>
                </c:pt>
                <c:pt idx="796">
                  <c:v>17</c:v>
                </c:pt>
                <c:pt idx="797">
                  <c:v>17</c:v>
                </c:pt>
                <c:pt idx="806">
                  <c:v>20</c:v>
                </c:pt>
                <c:pt idx="807">
                  <c:v>25</c:v>
                </c:pt>
                <c:pt idx="808">
                  <c:v>25</c:v>
                </c:pt>
                <c:pt idx="809">
                  <c:v>20</c:v>
                </c:pt>
                <c:pt idx="810">
                  <c:v>20</c:v>
                </c:pt>
                <c:pt idx="811">
                  <c:v>17</c:v>
                </c:pt>
                <c:pt idx="812">
                  <c:v>17</c:v>
                </c:pt>
                <c:pt idx="813">
                  <c:v>17</c:v>
                </c:pt>
                <c:pt idx="814">
                  <c:v>17</c:v>
                </c:pt>
                <c:pt idx="815">
                  <c:v>17</c:v>
                </c:pt>
                <c:pt idx="816">
                  <c:v>15</c:v>
                </c:pt>
                <c:pt idx="817">
                  <c:v>15</c:v>
                </c:pt>
                <c:pt idx="818">
                  <c:v>15</c:v>
                </c:pt>
                <c:pt idx="819">
                  <c:v>15</c:v>
                </c:pt>
                <c:pt idx="820">
                  <c:v>15</c:v>
                </c:pt>
                <c:pt idx="821">
                  <c:v>15</c:v>
                </c:pt>
                <c:pt idx="822">
                  <c:v>15</c:v>
                </c:pt>
                <c:pt idx="823">
                  <c:v>15</c:v>
                </c:pt>
                <c:pt idx="824">
                  <c:v>15</c:v>
                </c:pt>
                <c:pt idx="825">
                  <c:v>28</c:v>
                </c:pt>
                <c:pt idx="826">
                  <c:v>25</c:v>
                </c:pt>
                <c:pt idx="827">
                  <c:v>25</c:v>
                </c:pt>
                <c:pt idx="828">
                  <c:v>25</c:v>
                </c:pt>
                <c:pt idx="829">
                  <c:v>25</c:v>
                </c:pt>
                <c:pt idx="830">
                  <c:v>20</c:v>
                </c:pt>
                <c:pt idx="831">
                  <c:v>20</c:v>
                </c:pt>
                <c:pt idx="832">
                  <c:v>20</c:v>
                </c:pt>
                <c:pt idx="833">
                  <c:v>20</c:v>
                </c:pt>
                <c:pt idx="834">
                  <c:v>50</c:v>
                </c:pt>
                <c:pt idx="835">
                  <c:v>25</c:v>
                </c:pt>
                <c:pt idx="836">
                  <c:v>25</c:v>
                </c:pt>
                <c:pt idx="841">
                  <c:v>50</c:v>
                </c:pt>
                <c:pt idx="842">
                  <c:v>50</c:v>
                </c:pt>
                <c:pt idx="843">
                  <c:v>50</c:v>
                </c:pt>
                <c:pt idx="844">
                  <c:v>20</c:v>
                </c:pt>
                <c:pt idx="845">
                  <c:v>20</c:v>
                </c:pt>
                <c:pt idx="846">
                  <c:v>20</c:v>
                </c:pt>
                <c:pt idx="847">
                  <c:v>18</c:v>
                </c:pt>
                <c:pt idx="848">
                  <c:v>18</c:v>
                </c:pt>
                <c:pt idx="849">
                  <c:v>50</c:v>
                </c:pt>
                <c:pt idx="850">
                  <c:v>35</c:v>
                </c:pt>
                <c:pt idx="853">
                  <c:v>40</c:v>
                </c:pt>
                <c:pt idx="854">
                  <c:v>50</c:v>
                </c:pt>
                <c:pt idx="855">
                  <c:v>50</c:v>
                </c:pt>
                <c:pt idx="856">
                  <c:v>50</c:v>
                </c:pt>
                <c:pt idx="857">
                  <c:v>50</c:v>
                </c:pt>
                <c:pt idx="858">
                  <c:v>25</c:v>
                </c:pt>
                <c:pt idx="859">
                  <c:v>25</c:v>
                </c:pt>
                <c:pt idx="860">
                  <c:v>30</c:v>
                </c:pt>
                <c:pt idx="861">
                  <c:v>50</c:v>
                </c:pt>
                <c:pt idx="862">
                  <c:v>25</c:v>
                </c:pt>
                <c:pt idx="863">
                  <c:v>35</c:v>
                </c:pt>
                <c:pt idx="864">
                  <c:v>30</c:v>
                </c:pt>
                <c:pt idx="865">
                  <c:v>30</c:v>
                </c:pt>
                <c:pt idx="866">
                  <c:v>25</c:v>
                </c:pt>
                <c:pt idx="867">
                  <c:v>25</c:v>
                </c:pt>
                <c:pt idx="868">
                  <c:v>25</c:v>
                </c:pt>
                <c:pt idx="869">
                  <c:v>25</c:v>
                </c:pt>
                <c:pt idx="870">
                  <c:v>25</c:v>
                </c:pt>
                <c:pt idx="871">
                  <c:v>25</c:v>
                </c:pt>
                <c:pt idx="872">
                  <c:v>25</c:v>
                </c:pt>
                <c:pt idx="873">
                  <c:v>25</c:v>
                </c:pt>
                <c:pt idx="874">
                  <c:v>25</c:v>
                </c:pt>
                <c:pt idx="875">
                  <c:v>30</c:v>
                </c:pt>
                <c:pt idx="876">
                  <c:v>25</c:v>
                </c:pt>
                <c:pt idx="877">
                  <c:v>25</c:v>
                </c:pt>
                <c:pt idx="878">
                  <c:v>25</c:v>
                </c:pt>
                <c:pt idx="879">
                  <c:v>25</c:v>
                </c:pt>
                <c:pt idx="880">
                  <c:v>25</c:v>
                </c:pt>
                <c:pt idx="881">
                  <c:v>25</c:v>
                </c:pt>
                <c:pt idx="882">
                  <c:v>25</c:v>
                </c:pt>
                <c:pt idx="883">
                  <c:v>25</c:v>
                </c:pt>
                <c:pt idx="884">
                  <c:v>25</c:v>
                </c:pt>
                <c:pt idx="885">
                  <c:v>25</c:v>
                </c:pt>
                <c:pt idx="886">
                  <c:v>24</c:v>
                </c:pt>
                <c:pt idx="887">
                  <c:v>25</c:v>
                </c:pt>
                <c:pt idx="888">
                  <c:v>25</c:v>
                </c:pt>
                <c:pt idx="889">
                  <c:v>30</c:v>
                </c:pt>
                <c:pt idx="890">
                  <c:v>30</c:v>
                </c:pt>
                <c:pt idx="891">
                  <c:v>35</c:v>
                </c:pt>
                <c:pt idx="892">
                  <c:v>35</c:v>
                </c:pt>
                <c:pt idx="893">
                  <c:v>20</c:v>
                </c:pt>
                <c:pt idx="894">
                  <c:v>20</c:v>
                </c:pt>
                <c:pt idx="895">
                  <c:v>35</c:v>
                </c:pt>
                <c:pt idx="896">
                  <c:v>50</c:v>
                </c:pt>
                <c:pt idx="897">
                  <c:v>50</c:v>
                </c:pt>
                <c:pt idx="898">
                  <c:v>40</c:v>
                </c:pt>
                <c:pt idx="899">
                  <c:v>25</c:v>
                </c:pt>
                <c:pt idx="900">
                  <c:v>25</c:v>
                </c:pt>
                <c:pt idx="901">
                  <c:v>25</c:v>
                </c:pt>
                <c:pt idx="902">
                  <c:v>25</c:v>
                </c:pt>
                <c:pt idx="903">
                  <c:v>25</c:v>
                </c:pt>
                <c:pt idx="904">
                  <c:v>25</c:v>
                </c:pt>
                <c:pt idx="905">
                  <c:v>25</c:v>
                </c:pt>
                <c:pt idx="906">
                  <c:v>25</c:v>
                </c:pt>
                <c:pt idx="907">
                  <c:v>25</c:v>
                </c:pt>
                <c:pt idx="908">
                  <c:v>25</c:v>
                </c:pt>
                <c:pt idx="909">
                  <c:v>25</c:v>
                </c:pt>
                <c:pt idx="910">
                  <c:v>25</c:v>
                </c:pt>
                <c:pt idx="911">
                  <c:v>25</c:v>
                </c:pt>
                <c:pt idx="912">
                  <c:v>25</c:v>
                </c:pt>
                <c:pt idx="913">
                  <c:v>25</c:v>
                </c:pt>
                <c:pt idx="914">
                  <c:v>25</c:v>
                </c:pt>
                <c:pt idx="915">
                  <c:v>25</c:v>
                </c:pt>
                <c:pt idx="916">
                  <c:v>25</c:v>
                </c:pt>
                <c:pt idx="917">
                  <c:v>25</c:v>
                </c:pt>
                <c:pt idx="918">
                  <c:v>25</c:v>
                </c:pt>
                <c:pt idx="919">
                  <c:v>25</c:v>
                </c:pt>
                <c:pt idx="920">
                  <c:v>25</c:v>
                </c:pt>
                <c:pt idx="921">
                  <c:v>25</c:v>
                </c:pt>
                <c:pt idx="922">
                  <c:v>25</c:v>
                </c:pt>
                <c:pt idx="923">
                  <c:v>25</c:v>
                </c:pt>
                <c:pt idx="924">
                  <c:v>25</c:v>
                </c:pt>
                <c:pt idx="925">
                  <c:v>25</c:v>
                </c:pt>
                <c:pt idx="926">
                  <c:v>25</c:v>
                </c:pt>
                <c:pt idx="927">
                  <c:v>25</c:v>
                </c:pt>
                <c:pt idx="928">
                  <c:v>30</c:v>
                </c:pt>
                <c:pt idx="929">
                  <c:v>35</c:v>
                </c:pt>
                <c:pt idx="930">
                  <c:v>35</c:v>
                </c:pt>
                <c:pt idx="931">
                  <c:v>35</c:v>
                </c:pt>
                <c:pt idx="932">
                  <c:v>35</c:v>
                </c:pt>
                <c:pt idx="933">
                  <c:v>35</c:v>
                </c:pt>
                <c:pt idx="934">
                  <c:v>30</c:v>
                </c:pt>
                <c:pt idx="938">
                  <c:v>50</c:v>
                </c:pt>
                <c:pt idx="939">
                  <c:v>50</c:v>
                </c:pt>
                <c:pt idx="940">
                  <c:v>35</c:v>
                </c:pt>
                <c:pt idx="941">
                  <c:v>30</c:v>
                </c:pt>
                <c:pt idx="942">
                  <c:v>20</c:v>
                </c:pt>
                <c:pt idx="943">
                  <c:v>20</c:v>
                </c:pt>
                <c:pt idx="944">
                  <c:v>25</c:v>
                </c:pt>
                <c:pt idx="945">
                  <c:v>40</c:v>
                </c:pt>
                <c:pt idx="946">
                  <c:v>30</c:v>
                </c:pt>
                <c:pt idx="947">
                  <c:v>30</c:v>
                </c:pt>
                <c:pt idx="948" formatCode="0">
                  <c:v>25.9</c:v>
                </c:pt>
                <c:pt idx="949" formatCode="0">
                  <c:v>25</c:v>
                </c:pt>
                <c:pt idx="950" formatCode="0">
                  <c:v>25</c:v>
                </c:pt>
                <c:pt idx="951" formatCode="0">
                  <c:v>25</c:v>
                </c:pt>
                <c:pt idx="952" formatCode="0">
                  <c:v>25</c:v>
                </c:pt>
                <c:pt idx="953" formatCode="0">
                  <c:v>25</c:v>
                </c:pt>
                <c:pt idx="954" formatCode="0">
                  <c:v>25.3</c:v>
                </c:pt>
                <c:pt idx="955" formatCode="0">
                  <c:v>30</c:v>
                </c:pt>
                <c:pt idx="956" formatCode="0">
                  <c:v>30</c:v>
                </c:pt>
                <c:pt idx="957" formatCode="0">
                  <c:v>29.6</c:v>
                </c:pt>
                <c:pt idx="958" formatCode="0">
                  <c:v>28.8</c:v>
                </c:pt>
                <c:pt idx="959" formatCode="0">
                  <c:v>26.5</c:v>
                </c:pt>
                <c:pt idx="960" formatCode="0">
                  <c:v>24.7</c:v>
                </c:pt>
                <c:pt idx="961" formatCode="0">
                  <c:v>20.2</c:v>
                </c:pt>
                <c:pt idx="962" formatCode="0">
                  <c:v>18.899999999999999</c:v>
                </c:pt>
                <c:pt idx="963" formatCode="0">
                  <c:v>20</c:v>
                </c:pt>
                <c:pt idx="964" formatCode="0">
                  <c:v>20</c:v>
                </c:pt>
                <c:pt idx="965" formatCode="0">
                  <c:v>20</c:v>
                </c:pt>
                <c:pt idx="966" formatCode="0">
                  <c:v>20</c:v>
                </c:pt>
                <c:pt idx="967" formatCode="0">
                  <c:v>20</c:v>
                </c:pt>
                <c:pt idx="968" formatCode="0">
                  <c:v>20</c:v>
                </c:pt>
                <c:pt idx="969" formatCode="0">
                  <c:v>20</c:v>
                </c:pt>
                <c:pt idx="970" formatCode="0">
                  <c:v>20</c:v>
                </c:pt>
                <c:pt idx="971" formatCode="0">
                  <c:v>20</c:v>
                </c:pt>
                <c:pt idx="972" formatCode="0">
                  <c:v>20</c:v>
                </c:pt>
                <c:pt idx="973" formatCode="0">
                  <c:v>22.1</c:v>
                </c:pt>
                <c:pt idx="974" formatCode="0">
                  <c:v>25</c:v>
                </c:pt>
                <c:pt idx="975" formatCode="0">
                  <c:v>25.5</c:v>
                </c:pt>
                <c:pt idx="976" formatCode="0">
                  <c:v>34.299999999999997</c:v>
                </c:pt>
                <c:pt idx="977" formatCode="0">
                  <c:v>35</c:v>
                </c:pt>
                <c:pt idx="978" formatCode="0">
                  <c:v>35</c:v>
                </c:pt>
                <c:pt idx="979" formatCode="0">
                  <c:v>29.4</c:v>
                </c:pt>
                <c:pt idx="980" formatCode="0">
                  <c:v>23.1</c:v>
                </c:pt>
                <c:pt idx="981" formatCode="0">
                  <c:v>20</c:v>
                </c:pt>
                <c:pt idx="982" formatCode="0">
                  <c:v>20</c:v>
                </c:pt>
                <c:pt idx="983" formatCode="0">
                  <c:v>23.8</c:v>
                </c:pt>
                <c:pt idx="984" formatCode="0">
                  <c:v>30</c:v>
                </c:pt>
                <c:pt idx="985" formatCode="0">
                  <c:v>30</c:v>
                </c:pt>
                <c:pt idx="986" formatCode="0">
                  <c:v>32.5</c:v>
                </c:pt>
                <c:pt idx="987" formatCode="0">
                  <c:v>37</c:v>
                </c:pt>
                <c:pt idx="988" formatCode="0">
                  <c:v>37</c:v>
                </c:pt>
                <c:pt idx="989" formatCode="0">
                  <c:v>37</c:v>
                </c:pt>
                <c:pt idx="990" formatCode="0">
                  <c:v>37</c:v>
                </c:pt>
                <c:pt idx="991" formatCode="0">
                  <c:v>37</c:v>
                </c:pt>
                <c:pt idx="992" formatCode="0">
                  <c:v>37</c:v>
                </c:pt>
                <c:pt idx="993" formatCode="0">
                  <c:v>37</c:v>
                </c:pt>
                <c:pt idx="994" formatCode="0">
                  <c:v>32.6</c:v>
                </c:pt>
                <c:pt idx="995" formatCode="0">
                  <c:v>33.200000000000003</c:v>
                </c:pt>
                <c:pt idx="996" formatCode="0">
                  <c:v>39.299999999999997</c:v>
                </c:pt>
                <c:pt idx="997" formatCode="0">
                  <c:v>40</c:v>
                </c:pt>
                <c:pt idx="998" formatCode="0">
                  <c:v>37.200000000000003</c:v>
                </c:pt>
                <c:pt idx="999" formatCode="0">
                  <c:v>33.9</c:v>
                </c:pt>
                <c:pt idx="1000" formatCode="0">
                  <c:v>33</c:v>
                </c:pt>
                <c:pt idx="1001" formatCode="0">
                  <c:v>33</c:v>
                </c:pt>
                <c:pt idx="1002" formatCode="0">
                  <c:v>33</c:v>
                </c:pt>
                <c:pt idx="1003" formatCode="0">
                  <c:v>33</c:v>
                </c:pt>
                <c:pt idx="1004" formatCode="0">
                  <c:v>33</c:v>
                </c:pt>
                <c:pt idx="1005" formatCode="0">
                  <c:v>33</c:v>
                </c:pt>
                <c:pt idx="1006" formatCode="0">
                  <c:v>33</c:v>
                </c:pt>
                <c:pt idx="1007" formatCode="0">
                  <c:v>37.4</c:v>
                </c:pt>
                <c:pt idx="1008" formatCode="0">
                  <c:v>36.299999999999997</c:v>
                </c:pt>
                <c:pt idx="1009" formatCode="0">
                  <c:v>31.8</c:v>
                </c:pt>
                <c:pt idx="1010" formatCode="0">
                  <c:v>47.6</c:v>
                </c:pt>
                <c:pt idx="1011" formatCode="0">
                  <c:v>47.7</c:v>
                </c:pt>
                <c:pt idx="1012" formatCode="0">
                  <c:v>47</c:v>
                </c:pt>
                <c:pt idx="1013" formatCode="0">
                  <c:v>47</c:v>
                </c:pt>
                <c:pt idx="1014" formatCode="0">
                  <c:v>47</c:v>
                </c:pt>
                <c:pt idx="1015" formatCode="0">
                  <c:v>47</c:v>
                </c:pt>
                <c:pt idx="1016" formatCode="0">
                  <c:v>44.2</c:v>
                </c:pt>
                <c:pt idx="1017" formatCode="0">
                  <c:v>42</c:v>
                </c:pt>
                <c:pt idx="1018" formatCode="0">
                  <c:v>37.799999999999997</c:v>
                </c:pt>
                <c:pt idx="1019" formatCode="0">
                  <c:v>35</c:v>
                </c:pt>
                <c:pt idx="1020" formatCode="0">
                  <c:v>35</c:v>
                </c:pt>
                <c:pt idx="1021" formatCode="0">
                  <c:v>35</c:v>
                </c:pt>
                <c:pt idx="1022" formatCode="0">
                  <c:v>35</c:v>
                </c:pt>
                <c:pt idx="1023" formatCode="0">
                  <c:v>34.6</c:v>
                </c:pt>
                <c:pt idx="1024" formatCode="0">
                  <c:v>30.4</c:v>
                </c:pt>
                <c:pt idx="1025" formatCode="0">
                  <c:v>38.6</c:v>
                </c:pt>
                <c:pt idx="1026" formatCode="0">
                  <c:v>41.3</c:v>
                </c:pt>
                <c:pt idx="1027" formatCode="0">
                  <c:v>49.8</c:v>
                </c:pt>
                <c:pt idx="1028" formatCode="0">
                  <c:v>48.4</c:v>
                </c:pt>
                <c:pt idx="1029" formatCode="0">
                  <c:v>50</c:v>
                </c:pt>
                <c:pt idx="1030" formatCode="0">
                  <c:v>50</c:v>
                </c:pt>
                <c:pt idx="1031" formatCode="0">
                  <c:v>50</c:v>
                </c:pt>
                <c:pt idx="1032" formatCode="0">
                  <c:v>50</c:v>
                </c:pt>
                <c:pt idx="1033" formatCode="0">
                  <c:v>50</c:v>
                </c:pt>
                <c:pt idx="1034" formatCode="0">
                  <c:v>49.3</c:v>
                </c:pt>
                <c:pt idx="1035" formatCode="0">
                  <c:v>48</c:v>
                </c:pt>
                <c:pt idx="1036" formatCode="0">
                  <c:v>47.6</c:v>
                </c:pt>
                <c:pt idx="1037" formatCode="0">
                  <c:v>47.9</c:v>
                </c:pt>
                <c:pt idx="1038" formatCode="0">
                  <c:v>49.4</c:v>
                </c:pt>
                <c:pt idx="1039" formatCode="0">
                  <c:v>50</c:v>
                </c:pt>
                <c:pt idx="1040" formatCode="0">
                  <c:v>50</c:v>
                </c:pt>
                <c:pt idx="1041" formatCode="0">
                  <c:v>50</c:v>
                </c:pt>
                <c:pt idx="1042" formatCode="0">
                  <c:v>50</c:v>
                </c:pt>
                <c:pt idx="1043" formatCode="0">
                  <c:v>50</c:v>
                </c:pt>
                <c:pt idx="1044" formatCode="0">
                  <c:v>49.4</c:v>
                </c:pt>
                <c:pt idx="1045" formatCode="0">
                  <c:v>48.9</c:v>
                </c:pt>
                <c:pt idx="1046" formatCode="0">
                  <c:v>46.6</c:v>
                </c:pt>
                <c:pt idx="1047" formatCode="0">
                  <c:v>45</c:v>
                </c:pt>
                <c:pt idx="1048" formatCode="0">
                  <c:v>40</c:v>
                </c:pt>
                <c:pt idx="1049" formatCode="0">
                  <c:v>40.700000000000003</c:v>
                </c:pt>
                <c:pt idx="1050" formatCode="0">
                  <c:v>45.5</c:v>
                </c:pt>
                <c:pt idx="1051" formatCode="0">
                  <c:v>48.8</c:v>
                </c:pt>
                <c:pt idx="1052" formatCode="0">
                  <c:v>50</c:v>
                </c:pt>
                <c:pt idx="1053" formatCode="0">
                  <c:v>50</c:v>
                </c:pt>
                <c:pt idx="1054" formatCode="0">
                  <c:v>50</c:v>
                </c:pt>
                <c:pt idx="1055" formatCode="0">
                  <c:v>49.1</c:v>
                </c:pt>
                <c:pt idx="1056" formatCode="0">
                  <c:v>47</c:v>
                </c:pt>
                <c:pt idx="1057" formatCode="0">
                  <c:v>47</c:v>
                </c:pt>
                <c:pt idx="1058" formatCode="0">
                  <c:v>47.5</c:v>
                </c:pt>
                <c:pt idx="1059" formatCode="0">
                  <c:v>49.5</c:v>
                </c:pt>
                <c:pt idx="1060" formatCode="0">
                  <c:v>47.1</c:v>
                </c:pt>
                <c:pt idx="1061" formatCode="0">
                  <c:v>47</c:v>
                </c:pt>
                <c:pt idx="1062" formatCode="0">
                  <c:v>47</c:v>
                </c:pt>
                <c:pt idx="1063" formatCode="0">
                  <c:v>47</c:v>
                </c:pt>
                <c:pt idx="1064" formatCode="0">
                  <c:v>31</c:v>
                </c:pt>
                <c:pt idx="1065" formatCode="0">
                  <c:v>20</c:v>
                </c:pt>
                <c:pt idx="1066" formatCode="0">
                  <c:v>20.5</c:v>
                </c:pt>
                <c:pt idx="1067" formatCode="0">
                  <c:v>34.1</c:v>
                </c:pt>
                <c:pt idx="1068" formatCode="0">
                  <c:v>33</c:v>
                </c:pt>
                <c:pt idx="1069" formatCode="0">
                  <c:v>33</c:v>
                </c:pt>
                <c:pt idx="1070" formatCode="0">
                  <c:v>33</c:v>
                </c:pt>
                <c:pt idx="1071" formatCode="0">
                  <c:v>39.799999999999997</c:v>
                </c:pt>
                <c:pt idx="1072" formatCode="0">
                  <c:v>47</c:v>
                </c:pt>
                <c:pt idx="1073" formatCode="0">
                  <c:v>47</c:v>
                </c:pt>
                <c:pt idx="1074" formatCode="0">
                  <c:v>48.7</c:v>
                </c:pt>
                <c:pt idx="1075" formatCode="0">
                  <c:v>50</c:v>
                </c:pt>
                <c:pt idx="1076" formatCode="0">
                  <c:v>50</c:v>
                </c:pt>
                <c:pt idx="1077" formatCode="0">
                  <c:v>50</c:v>
                </c:pt>
                <c:pt idx="1078" formatCode="0">
                  <c:v>48.2</c:v>
                </c:pt>
                <c:pt idx="1079" formatCode="0">
                  <c:v>47.1</c:v>
                </c:pt>
                <c:pt idx="1080" formatCode="0">
                  <c:v>48</c:v>
                </c:pt>
                <c:pt idx="1081" formatCode="0">
                  <c:v>48.9</c:v>
                </c:pt>
                <c:pt idx="1082" formatCode="0">
                  <c:v>49</c:v>
                </c:pt>
                <c:pt idx="1083" formatCode="0">
                  <c:v>45.5</c:v>
                </c:pt>
                <c:pt idx="1084" formatCode="0">
                  <c:v>45</c:v>
                </c:pt>
                <c:pt idx="1085" formatCode="0">
                  <c:v>45.1</c:v>
                </c:pt>
                <c:pt idx="1086" formatCode="0">
                  <c:v>48.7</c:v>
                </c:pt>
                <c:pt idx="1087" formatCode="0">
                  <c:v>49</c:v>
                </c:pt>
                <c:pt idx="1088" formatCode="0">
                  <c:v>49</c:v>
                </c:pt>
                <c:pt idx="1089" formatCode="0">
                  <c:v>49</c:v>
                </c:pt>
                <c:pt idx="1090" formatCode="0">
                  <c:v>49</c:v>
                </c:pt>
                <c:pt idx="1091" formatCode="0">
                  <c:v>49</c:v>
                </c:pt>
                <c:pt idx="1092" formatCode="0">
                  <c:v>49</c:v>
                </c:pt>
                <c:pt idx="1093" formatCode="0">
                  <c:v>49</c:v>
                </c:pt>
                <c:pt idx="1094" formatCode="0">
                  <c:v>49.6</c:v>
                </c:pt>
                <c:pt idx="1095" formatCode="0">
                  <c:v>48.8</c:v>
                </c:pt>
                <c:pt idx="1096" formatCode="0">
                  <c:v>49</c:v>
                </c:pt>
                <c:pt idx="1097" formatCode="0">
                  <c:v>48.5</c:v>
                </c:pt>
                <c:pt idx="1098" formatCode="0">
                  <c:v>49</c:v>
                </c:pt>
                <c:pt idx="1099" formatCode="0">
                  <c:v>49</c:v>
                </c:pt>
                <c:pt idx="1100" formatCode="0">
                  <c:v>48.4</c:v>
                </c:pt>
                <c:pt idx="1101" formatCode="0">
                  <c:v>33.9</c:v>
                </c:pt>
                <c:pt idx="1102" formatCode="0">
                  <c:v>27.3</c:v>
                </c:pt>
                <c:pt idx="1103" formatCode="0">
                  <c:v>34.9</c:v>
                </c:pt>
                <c:pt idx="1104" formatCode="0">
                  <c:v>44.2</c:v>
                </c:pt>
                <c:pt idx="1105" formatCode="0">
                  <c:v>47.4</c:v>
                </c:pt>
                <c:pt idx="1106" formatCode="0">
                  <c:v>49</c:v>
                </c:pt>
                <c:pt idx="1107" formatCode="0">
                  <c:v>48.9</c:v>
                </c:pt>
                <c:pt idx="1108" formatCode="0">
                  <c:v>46.7</c:v>
                </c:pt>
                <c:pt idx="1109" formatCode="0">
                  <c:v>46.4</c:v>
                </c:pt>
                <c:pt idx="1110" formatCode="0">
                  <c:v>48</c:v>
                </c:pt>
                <c:pt idx="1111" formatCode="0">
                  <c:v>48</c:v>
                </c:pt>
                <c:pt idx="1112" formatCode="0">
                  <c:v>48</c:v>
                </c:pt>
                <c:pt idx="1113" formatCode="0">
                  <c:v>48</c:v>
                </c:pt>
                <c:pt idx="1114" formatCode="0">
                  <c:v>48</c:v>
                </c:pt>
                <c:pt idx="1115" formatCode="0">
                  <c:v>48</c:v>
                </c:pt>
                <c:pt idx="1116" formatCode="0">
                  <c:v>48</c:v>
                </c:pt>
                <c:pt idx="1117" formatCode="0">
                  <c:v>48</c:v>
                </c:pt>
                <c:pt idx="1118" formatCode="0">
                  <c:v>48</c:v>
                </c:pt>
                <c:pt idx="1119" formatCode="0">
                  <c:v>48</c:v>
                </c:pt>
                <c:pt idx="1120" formatCode="0">
                  <c:v>48</c:v>
                </c:pt>
                <c:pt idx="1121" formatCode="0">
                  <c:v>48</c:v>
                </c:pt>
                <c:pt idx="1122" formatCode="0">
                  <c:v>48</c:v>
                </c:pt>
                <c:pt idx="1123" formatCode="0">
                  <c:v>47.4</c:v>
                </c:pt>
                <c:pt idx="1124" formatCode="0">
                  <c:v>45.4</c:v>
                </c:pt>
                <c:pt idx="1125" formatCode="0">
                  <c:v>45</c:v>
                </c:pt>
                <c:pt idx="1126" formatCode="0">
                  <c:v>41.9</c:v>
                </c:pt>
                <c:pt idx="1127" formatCode="0">
                  <c:v>40</c:v>
                </c:pt>
                <c:pt idx="1128" formatCode="0">
                  <c:v>40</c:v>
                </c:pt>
                <c:pt idx="1129" formatCode="0">
                  <c:v>40.4</c:v>
                </c:pt>
                <c:pt idx="1130" formatCode="0">
                  <c:v>46.2</c:v>
                </c:pt>
                <c:pt idx="1150" formatCode="0">
                  <c:v>34.9</c:v>
                </c:pt>
                <c:pt idx="1151" formatCode="0">
                  <c:v>36.9</c:v>
                </c:pt>
                <c:pt idx="1152" formatCode="0">
                  <c:v>30.9</c:v>
                </c:pt>
                <c:pt idx="1153" formatCode="0">
                  <c:v>30</c:v>
                </c:pt>
                <c:pt idx="1154" formatCode="0">
                  <c:v>30</c:v>
                </c:pt>
                <c:pt idx="1155" formatCode="0">
                  <c:v>30</c:v>
                </c:pt>
                <c:pt idx="1156" formatCode="0">
                  <c:v>30</c:v>
                </c:pt>
                <c:pt idx="1157" formatCode="0">
                  <c:v>30</c:v>
                </c:pt>
                <c:pt idx="1158" formatCode="0">
                  <c:v>30</c:v>
                </c:pt>
                <c:pt idx="1159" formatCode="0">
                  <c:v>30</c:v>
                </c:pt>
                <c:pt idx="1160" formatCode="0">
                  <c:v>30</c:v>
                </c:pt>
                <c:pt idx="1161" formatCode="0">
                  <c:v>29.9</c:v>
                </c:pt>
                <c:pt idx="1162" formatCode="0">
                  <c:v>26.1</c:v>
                </c:pt>
                <c:pt idx="1163" formatCode="0">
                  <c:v>25</c:v>
                </c:pt>
                <c:pt idx="1164" formatCode="0">
                  <c:v>25</c:v>
                </c:pt>
                <c:pt idx="1165" formatCode="0">
                  <c:v>25</c:v>
                </c:pt>
                <c:pt idx="1166" formatCode="0">
                  <c:v>25</c:v>
                </c:pt>
                <c:pt idx="1167" formatCode="0">
                  <c:v>25</c:v>
                </c:pt>
                <c:pt idx="1168" formatCode="0">
                  <c:v>25</c:v>
                </c:pt>
                <c:pt idx="1169" formatCode="0">
                  <c:v>25</c:v>
                </c:pt>
                <c:pt idx="1170" formatCode="0">
                  <c:v>25.4</c:v>
                </c:pt>
                <c:pt idx="1171" formatCode="0">
                  <c:v>30</c:v>
                </c:pt>
                <c:pt idx="1172" formatCode="0">
                  <c:v>30</c:v>
                </c:pt>
                <c:pt idx="1173" formatCode="0">
                  <c:v>30</c:v>
                </c:pt>
                <c:pt idx="1174" formatCode="0">
                  <c:v>29.8</c:v>
                </c:pt>
                <c:pt idx="1175" formatCode="0">
                  <c:v>26</c:v>
                </c:pt>
                <c:pt idx="1176" formatCode="0">
                  <c:v>25</c:v>
                </c:pt>
                <c:pt idx="1177" formatCode="0">
                  <c:v>25</c:v>
                </c:pt>
                <c:pt idx="1178" formatCode="0">
                  <c:v>25</c:v>
                </c:pt>
                <c:pt idx="1179" formatCode="0">
                  <c:v>25</c:v>
                </c:pt>
                <c:pt idx="1180" formatCode="0">
                  <c:v>25</c:v>
                </c:pt>
                <c:pt idx="1181" formatCode="0">
                  <c:v>25</c:v>
                </c:pt>
                <c:pt idx="1182" formatCode="0">
                  <c:v>25</c:v>
                </c:pt>
                <c:pt idx="1183" formatCode="0">
                  <c:v>25</c:v>
                </c:pt>
                <c:pt idx="1184" formatCode="0">
                  <c:v>25</c:v>
                </c:pt>
                <c:pt idx="1185" formatCode="0">
                  <c:v>25</c:v>
                </c:pt>
                <c:pt idx="1186" formatCode="0">
                  <c:v>25</c:v>
                </c:pt>
                <c:pt idx="1187" formatCode="0">
                  <c:v>25</c:v>
                </c:pt>
                <c:pt idx="1188" formatCode="0">
                  <c:v>25</c:v>
                </c:pt>
                <c:pt idx="1189" formatCode="0">
                  <c:v>25</c:v>
                </c:pt>
                <c:pt idx="1190" formatCode="0">
                  <c:v>25</c:v>
                </c:pt>
                <c:pt idx="1191" formatCode="0">
                  <c:v>25</c:v>
                </c:pt>
                <c:pt idx="1192" formatCode="0">
                  <c:v>25</c:v>
                </c:pt>
                <c:pt idx="1193" formatCode="0">
                  <c:v>25</c:v>
                </c:pt>
                <c:pt idx="1194" formatCode="0">
                  <c:v>25</c:v>
                </c:pt>
                <c:pt idx="1195" formatCode="0">
                  <c:v>25</c:v>
                </c:pt>
                <c:pt idx="1196" formatCode="0">
                  <c:v>25</c:v>
                </c:pt>
                <c:pt idx="1197" formatCode="0">
                  <c:v>25</c:v>
                </c:pt>
                <c:pt idx="1198" formatCode="0">
                  <c:v>25</c:v>
                </c:pt>
                <c:pt idx="1199" formatCode="0">
                  <c:v>25</c:v>
                </c:pt>
                <c:pt idx="1200" formatCode="0">
                  <c:v>24.7</c:v>
                </c:pt>
                <c:pt idx="1201" formatCode="0">
                  <c:v>20.2</c:v>
                </c:pt>
                <c:pt idx="1202" formatCode="0">
                  <c:v>23.8</c:v>
                </c:pt>
                <c:pt idx="1203" formatCode="0">
                  <c:v>29.3</c:v>
                </c:pt>
                <c:pt idx="1204" formatCode="0">
                  <c:v>30</c:v>
                </c:pt>
                <c:pt idx="1205" formatCode="0">
                  <c:v>28.2</c:v>
                </c:pt>
                <c:pt idx="1206" formatCode="0">
                  <c:v>20.7</c:v>
                </c:pt>
                <c:pt idx="1207" formatCode="0">
                  <c:v>24</c:v>
                </c:pt>
                <c:pt idx="1208" formatCode="0">
                  <c:v>25</c:v>
                </c:pt>
                <c:pt idx="1209" formatCode="0">
                  <c:v>25</c:v>
                </c:pt>
                <c:pt idx="1210" formatCode="0">
                  <c:v>25</c:v>
                </c:pt>
                <c:pt idx="1211" formatCode="0">
                  <c:v>25</c:v>
                </c:pt>
                <c:pt idx="1212" formatCode="0">
                  <c:v>29.4</c:v>
                </c:pt>
                <c:pt idx="1213" formatCode="0">
                  <c:v>48.3</c:v>
                </c:pt>
                <c:pt idx="1214" formatCode="0">
                  <c:v>50</c:v>
                </c:pt>
                <c:pt idx="1215" formatCode="0">
                  <c:v>50</c:v>
                </c:pt>
                <c:pt idx="1216" formatCode="0">
                  <c:v>50</c:v>
                </c:pt>
                <c:pt idx="1217" formatCode="0">
                  <c:v>50</c:v>
                </c:pt>
                <c:pt idx="1218" formatCode="0">
                  <c:v>34.6</c:v>
                </c:pt>
                <c:pt idx="1219" formatCode="0">
                  <c:v>30</c:v>
                </c:pt>
                <c:pt idx="1220" formatCode="0">
                  <c:v>30</c:v>
                </c:pt>
                <c:pt idx="1221" formatCode="0">
                  <c:v>30</c:v>
                </c:pt>
                <c:pt idx="1222" formatCode="0">
                  <c:v>30</c:v>
                </c:pt>
                <c:pt idx="1223" formatCode="0">
                  <c:v>30</c:v>
                </c:pt>
                <c:pt idx="1224" formatCode="0">
                  <c:v>30</c:v>
                </c:pt>
                <c:pt idx="1225" formatCode="0">
                  <c:v>34.9</c:v>
                </c:pt>
                <c:pt idx="1226" formatCode="0">
                  <c:v>30.1</c:v>
                </c:pt>
                <c:pt idx="1227" formatCode="0">
                  <c:v>30</c:v>
                </c:pt>
                <c:pt idx="1228" formatCode="0">
                  <c:v>30</c:v>
                </c:pt>
                <c:pt idx="1229" formatCode="0">
                  <c:v>30</c:v>
                </c:pt>
                <c:pt idx="1230" formatCode="0">
                  <c:v>30</c:v>
                </c:pt>
                <c:pt idx="1231" formatCode="0">
                  <c:v>30</c:v>
                </c:pt>
                <c:pt idx="1232" formatCode="0">
                  <c:v>30</c:v>
                </c:pt>
                <c:pt idx="1233" formatCode="0">
                  <c:v>30</c:v>
                </c:pt>
                <c:pt idx="1234" formatCode="0">
                  <c:v>30</c:v>
                </c:pt>
                <c:pt idx="1235" formatCode="0">
                  <c:v>30</c:v>
                </c:pt>
                <c:pt idx="1236" formatCode="0">
                  <c:v>30</c:v>
                </c:pt>
                <c:pt idx="1237" formatCode="0">
                  <c:v>30</c:v>
                </c:pt>
                <c:pt idx="1238" formatCode="0">
                  <c:v>30</c:v>
                </c:pt>
                <c:pt idx="1239" formatCode="0">
                  <c:v>30</c:v>
                </c:pt>
                <c:pt idx="1240" formatCode="0">
                  <c:v>30</c:v>
                </c:pt>
                <c:pt idx="1241" formatCode="0">
                  <c:v>30</c:v>
                </c:pt>
                <c:pt idx="1242" formatCode="0">
                  <c:v>30</c:v>
                </c:pt>
                <c:pt idx="1243" formatCode="0">
                  <c:v>30</c:v>
                </c:pt>
                <c:pt idx="1244" formatCode="0">
                  <c:v>30.2</c:v>
                </c:pt>
                <c:pt idx="1245" formatCode="0">
                  <c:v>34.6</c:v>
                </c:pt>
                <c:pt idx="1246" formatCode="0">
                  <c:v>35</c:v>
                </c:pt>
                <c:pt idx="1247" formatCode="0">
                  <c:v>31.6</c:v>
                </c:pt>
                <c:pt idx="1248" formatCode="0">
                  <c:v>30</c:v>
                </c:pt>
                <c:pt idx="1249" formatCode="0">
                  <c:v>30</c:v>
                </c:pt>
                <c:pt idx="1250" formatCode="0">
                  <c:v>30</c:v>
                </c:pt>
                <c:pt idx="1251" formatCode="0">
                  <c:v>29.8</c:v>
                </c:pt>
                <c:pt idx="1252" formatCode="0">
                  <c:v>25.8</c:v>
                </c:pt>
                <c:pt idx="1253" formatCode="0">
                  <c:v>25</c:v>
                </c:pt>
                <c:pt idx="1254" formatCode="0">
                  <c:v>25</c:v>
                </c:pt>
                <c:pt idx="1255" formatCode="0">
                  <c:v>25</c:v>
                </c:pt>
                <c:pt idx="1256" formatCode="0">
                  <c:v>25.4</c:v>
                </c:pt>
                <c:pt idx="1257" formatCode="0">
                  <c:v>30</c:v>
                </c:pt>
                <c:pt idx="1258" formatCode="0">
                  <c:v>30</c:v>
                </c:pt>
                <c:pt idx="1259" formatCode="0">
                  <c:v>30</c:v>
                </c:pt>
                <c:pt idx="1260" formatCode="0">
                  <c:v>30</c:v>
                </c:pt>
                <c:pt idx="1261" formatCode="0">
                  <c:v>30</c:v>
                </c:pt>
                <c:pt idx="1262" formatCode="0">
                  <c:v>30</c:v>
                </c:pt>
                <c:pt idx="1263" formatCode="0">
                  <c:v>30</c:v>
                </c:pt>
                <c:pt idx="1264" formatCode="0">
                  <c:v>30</c:v>
                </c:pt>
                <c:pt idx="1265" formatCode="0">
                  <c:v>30</c:v>
                </c:pt>
                <c:pt idx="1266" formatCode="0">
                  <c:v>30</c:v>
                </c:pt>
                <c:pt idx="1267" formatCode="0">
                  <c:v>30</c:v>
                </c:pt>
                <c:pt idx="1268" formatCode="0">
                  <c:v>30</c:v>
                </c:pt>
                <c:pt idx="1269" formatCode="0">
                  <c:v>30</c:v>
                </c:pt>
                <c:pt idx="1270" formatCode="0">
                  <c:v>30</c:v>
                </c:pt>
                <c:pt idx="1271" formatCode="0">
                  <c:v>30</c:v>
                </c:pt>
                <c:pt idx="1272" formatCode="0">
                  <c:v>30</c:v>
                </c:pt>
                <c:pt idx="1273" formatCode="0">
                  <c:v>30</c:v>
                </c:pt>
                <c:pt idx="1274" formatCode="0">
                  <c:v>30</c:v>
                </c:pt>
                <c:pt idx="1275" formatCode="0">
                  <c:v>30</c:v>
                </c:pt>
                <c:pt idx="1276" formatCode="0">
                  <c:v>29.4</c:v>
                </c:pt>
                <c:pt idx="1277" formatCode="0">
                  <c:v>25</c:v>
                </c:pt>
                <c:pt idx="1278" formatCode="0">
                  <c:v>27.7</c:v>
                </c:pt>
                <c:pt idx="1279" formatCode="0">
                  <c:v>28</c:v>
                </c:pt>
                <c:pt idx="1280" formatCode="0">
                  <c:v>31.8</c:v>
                </c:pt>
                <c:pt idx="1281" formatCode="0">
                  <c:v>30.9</c:v>
                </c:pt>
                <c:pt idx="1282" formatCode="0">
                  <c:v>30</c:v>
                </c:pt>
                <c:pt idx="1283" formatCode="0">
                  <c:v>30</c:v>
                </c:pt>
                <c:pt idx="1284" formatCode="0">
                  <c:v>30</c:v>
                </c:pt>
                <c:pt idx="1285" formatCode="0">
                  <c:v>30</c:v>
                </c:pt>
                <c:pt idx="1286" formatCode="0">
                  <c:v>30</c:v>
                </c:pt>
                <c:pt idx="1287" formatCode="0">
                  <c:v>30</c:v>
                </c:pt>
                <c:pt idx="1288" formatCode="0">
                  <c:v>30</c:v>
                </c:pt>
                <c:pt idx="1289" formatCode="0">
                  <c:v>30</c:v>
                </c:pt>
                <c:pt idx="1290" formatCode="0">
                  <c:v>30</c:v>
                </c:pt>
                <c:pt idx="1291" formatCode="0">
                  <c:v>30</c:v>
                </c:pt>
                <c:pt idx="1292" formatCode="0">
                  <c:v>30</c:v>
                </c:pt>
                <c:pt idx="1293" formatCode="0">
                  <c:v>30.2</c:v>
                </c:pt>
                <c:pt idx="1294" formatCode="0">
                  <c:v>34</c:v>
                </c:pt>
                <c:pt idx="1295" formatCode="0">
                  <c:v>35</c:v>
                </c:pt>
                <c:pt idx="1296" formatCode="0">
                  <c:v>35</c:v>
                </c:pt>
                <c:pt idx="1297" formatCode="0">
                  <c:v>35</c:v>
                </c:pt>
                <c:pt idx="1298" formatCode="0">
                  <c:v>30.8</c:v>
                </c:pt>
                <c:pt idx="1299" formatCode="0">
                  <c:v>30</c:v>
                </c:pt>
                <c:pt idx="1300" formatCode="0">
                  <c:v>30</c:v>
                </c:pt>
                <c:pt idx="1301" formatCode="0">
                  <c:v>30</c:v>
                </c:pt>
                <c:pt idx="1302" formatCode="0">
                  <c:v>30</c:v>
                </c:pt>
                <c:pt idx="1303" formatCode="0">
                  <c:v>30</c:v>
                </c:pt>
                <c:pt idx="1304" formatCode="0">
                  <c:v>30</c:v>
                </c:pt>
                <c:pt idx="1305" formatCode="0">
                  <c:v>30</c:v>
                </c:pt>
                <c:pt idx="1306" formatCode="0">
                  <c:v>30</c:v>
                </c:pt>
                <c:pt idx="1307" formatCode="0">
                  <c:v>30</c:v>
                </c:pt>
                <c:pt idx="1308" formatCode="0">
                  <c:v>30</c:v>
                </c:pt>
                <c:pt idx="1309" formatCode="0">
                  <c:v>30</c:v>
                </c:pt>
                <c:pt idx="1310" formatCode="0">
                  <c:v>30</c:v>
                </c:pt>
                <c:pt idx="1311" formatCode="0">
                  <c:v>30</c:v>
                </c:pt>
                <c:pt idx="1312" formatCode="0">
                  <c:v>30</c:v>
                </c:pt>
                <c:pt idx="1313" formatCode="0">
                  <c:v>30</c:v>
                </c:pt>
                <c:pt idx="1314" formatCode="0">
                  <c:v>30</c:v>
                </c:pt>
                <c:pt idx="1315" formatCode="0">
                  <c:v>30</c:v>
                </c:pt>
                <c:pt idx="1316" formatCode="0">
                  <c:v>30</c:v>
                </c:pt>
                <c:pt idx="1317" formatCode="0">
                  <c:v>30</c:v>
                </c:pt>
                <c:pt idx="1318" formatCode="0">
                  <c:v>30</c:v>
                </c:pt>
                <c:pt idx="1319" formatCode="0">
                  <c:v>30</c:v>
                </c:pt>
                <c:pt idx="1320" formatCode="0">
                  <c:v>30</c:v>
                </c:pt>
                <c:pt idx="1321" formatCode="0">
                  <c:v>30.5</c:v>
                </c:pt>
                <c:pt idx="1322" formatCode="0">
                  <c:v>35</c:v>
                </c:pt>
                <c:pt idx="1323" formatCode="0">
                  <c:v>35</c:v>
                </c:pt>
                <c:pt idx="1324" formatCode="0">
                  <c:v>35</c:v>
                </c:pt>
                <c:pt idx="1325" formatCode="0">
                  <c:v>33.200000000000003</c:v>
                </c:pt>
                <c:pt idx="1326" formatCode="0">
                  <c:v>30</c:v>
                </c:pt>
                <c:pt idx="1327" formatCode="0">
                  <c:v>30</c:v>
                </c:pt>
                <c:pt idx="1328" formatCode="0">
                  <c:v>30</c:v>
                </c:pt>
                <c:pt idx="1329" formatCode="0">
                  <c:v>30</c:v>
                </c:pt>
                <c:pt idx="1330" formatCode="0">
                  <c:v>30</c:v>
                </c:pt>
                <c:pt idx="1331" formatCode="0">
                  <c:v>32.4</c:v>
                </c:pt>
                <c:pt idx="1332" formatCode="0">
                  <c:v>33</c:v>
                </c:pt>
                <c:pt idx="1333" formatCode="0">
                  <c:v>33</c:v>
                </c:pt>
                <c:pt idx="1334" formatCode="0">
                  <c:v>31</c:v>
                </c:pt>
                <c:pt idx="1335" formatCode="0">
                  <c:v>33</c:v>
                </c:pt>
                <c:pt idx="1336" formatCode="0">
                  <c:v>39.5</c:v>
                </c:pt>
                <c:pt idx="1337" formatCode="0">
                  <c:v>46.9</c:v>
                </c:pt>
                <c:pt idx="1338" formatCode="0">
                  <c:v>45.5</c:v>
                </c:pt>
                <c:pt idx="1339" formatCode="0">
                  <c:v>49.4</c:v>
                </c:pt>
                <c:pt idx="1340" formatCode="0">
                  <c:v>34.5</c:v>
                </c:pt>
                <c:pt idx="1341" formatCode="0">
                  <c:v>28.7</c:v>
                </c:pt>
                <c:pt idx="1342" formatCode="0">
                  <c:v>29</c:v>
                </c:pt>
                <c:pt idx="1343" formatCode="0">
                  <c:v>29</c:v>
                </c:pt>
                <c:pt idx="1344" formatCode="0">
                  <c:v>29</c:v>
                </c:pt>
                <c:pt idx="1345" formatCode="0">
                  <c:v>28.9</c:v>
                </c:pt>
                <c:pt idx="1346" formatCode="0">
                  <c:v>26.6</c:v>
                </c:pt>
                <c:pt idx="1347" formatCode="0">
                  <c:v>28</c:v>
                </c:pt>
                <c:pt idx="1348" formatCode="0">
                  <c:v>28.5</c:v>
                </c:pt>
                <c:pt idx="1349" formatCode="0">
                  <c:v>39.299999999999997</c:v>
                </c:pt>
                <c:pt idx="1350" formatCode="0">
                  <c:v>36</c:v>
                </c:pt>
                <c:pt idx="1351" formatCode="0">
                  <c:v>27.3</c:v>
                </c:pt>
                <c:pt idx="1352" formatCode="0">
                  <c:v>29.4</c:v>
                </c:pt>
                <c:pt idx="1353" formatCode="0">
                  <c:v>38.799999999999997</c:v>
                </c:pt>
                <c:pt idx="1354" formatCode="0">
                  <c:v>40</c:v>
                </c:pt>
                <c:pt idx="1355" formatCode="0">
                  <c:v>40</c:v>
                </c:pt>
                <c:pt idx="1356" formatCode="0">
                  <c:v>40</c:v>
                </c:pt>
                <c:pt idx="1357" formatCode="0">
                  <c:v>40</c:v>
                </c:pt>
                <c:pt idx="1358" formatCode="0">
                  <c:v>40</c:v>
                </c:pt>
                <c:pt idx="1359" formatCode="0">
                  <c:v>40.299999999999997</c:v>
                </c:pt>
                <c:pt idx="1360" formatCode="0">
                  <c:v>44.7</c:v>
                </c:pt>
                <c:pt idx="1361" formatCode="0">
                  <c:v>45</c:v>
                </c:pt>
                <c:pt idx="1362" formatCode="0">
                  <c:v>45</c:v>
                </c:pt>
                <c:pt idx="1363" formatCode="0">
                  <c:v>45</c:v>
                </c:pt>
                <c:pt idx="1364" formatCode="0">
                  <c:v>45</c:v>
                </c:pt>
                <c:pt idx="1365" formatCode="0">
                  <c:v>45</c:v>
                </c:pt>
                <c:pt idx="1366" formatCode="0">
                  <c:v>45</c:v>
                </c:pt>
                <c:pt idx="1367" formatCode="0">
                  <c:v>45</c:v>
                </c:pt>
                <c:pt idx="1368" formatCode="0">
                  <c:v>45</c:v>
                </c:pt>
                <c:pt idx="1369" formatCode="0">
                  <c:v>45</c:v>
                </c:pt>
                <c:pt idx="1370" formatCode="0">
                  <c:v>45</c:v>
                </c:pt>
                <c:pt idx="1371" formatCode="0">
                  <c:v>45</c:v>
                </c:pt>
                <c:pt idx="1372" formatCode="0">
                  <c:v>45</c:v>
                </c:pt>
                <c:pt idx="1373" formatCode="0">
                  <c:v>45</c:v>
                </c:pt>
                <c:pt idx="1374" formatCode="0">
                  <c:v>45</c:v>
                </c:pt>
                <c:pt idx="1375" formatCode="0">
                  <c:v>45</c:v>
                </c:pt>
                <c:pt idx="1376" formatCode="0">
                  <c:v>45</c:v>
                </c:pt>
                <c:pt idx="1377" formatCode="0">
                  <c:v>45</c:v>
                </c:pt>
                <c:pt idx="1378" formatCode="0">
                  <c:v>43.1</c:v>
                </c:pt>
                <c:pt idx="1379" formatCode="0">
                  <c:v>40</c:v>
                </c:pt>
                <c:pt idx="1380" formatCode="0">
                  <c:v>40</c:v>
                </c:pt>
                <c:pt idx="1381" formatCode="0">
                  <c:v>40</c:v>
                </c:pt>
                <c:pt idx="1382" formatCode="0">
                  <c:v>40</c:v>
                </c:pt>
                <c:pt idx="1383" formatCode="0">
                  <c:v>40</c:v>
                </c:pt>
                <c:pt idx="1384" formatCode="0">
                  <c:v>40</c:v>
                </c:pt>
                <c:pt idx="1385" formatCode="0">
                  <c:v>40</c:v>
                </c:pt>
                <c:pt idx="1386" formatCode="0">
                  <c:v>40</c:v>
                </c:pt>
                <c:pt idx="1387" formatCode="0">
                  <c:v>40</c:v>
                </c:pt>
                <c:pt idx="1388" formatCode="0">
                  <c:v>40</c:v>
                </c:pt>
                <c:pt idx="1389" formatCode="0">
                  <c:v>40</c:v>
                </c:pt>
                <c:pt idx="1390" formatCode="0">
                  <c:v>40</c:v>
                </c:pt>
                <c:pt idx="1391" formatCode="0">
                  <c:v>40</c:v>
                </c:pt>
                <c:pt idx="1392" formatCode="0">
                  <c:v>40</c:v>
                </c:pt>
                <c:pt idx="1393" formatCode="0">
                  <c:v>40</c:v>
                </c:pt>
                <c:pt idx="1394" formatCode="0">
                  <c:v>40</c:v>
                </c:pt>
                <c:pt idx="1395" formatCode="0">
                  <c:v>40</c:v>
                </c:pt>
                <c:pt idx="1396" formatCode="0">
                  <c:v>40</c:v>
                </c:pt>
                <c:pt idx="1397" formatCode="0">
                  <c:v>40</c:v>
                </c:pt>
                <c:pt idx="1398" formatCode="0">
                  <c:v>40</c:v>
                </c:pt>
                <c:pt idx="1399" formatCode="0">
                  <c:v>40</c:v>
                </c:pt>
                <c:pt idx="1400" formatCode="0">
                  <c:v>40</c:v>
                </c:pt>
                <c:pt idx="1401" formatCode="0">
                  <c:v>40</c:v>
                </c:pt>
                <c:pt idx="1402" formatCode="0">
                  <c:v>40</c:v>
                </c:pt>
                <c:pt idx="1403" formatCode="0">
                  <c:v>39.799999999999997</c:v>
                </c:pt>
                <c:pt idx="1404" formatCode="0">
                  <c:v>36</c:v>
                </c:pt>
                <c:pt idx="1405" formatCode="0">
                  <c:v>35</c:v>
                </c:pt>
                <c:pt idx="1406" formatCode="0">
                  <c:v>35</c:v>
                </c:pt>
                <c:pt idx="1407" formatCode="0">
                  <c:v>35</c:v>
                </c:pt>
                <c:pt idx="1408" formatCode="0">
                  <c:v>37.4</c:v>
                </c:pt>
                <c:pt idx="1409" formatCode="0">
                  <c:v>38</c:v>
                </c:pt>
                <c:pt idx="1410" formatCode="0">
                  <c:v>38</c:v>
                </c:pt>
                <c:pt idx="1411" formatCode="0">
                  <c:v>38.700000000000003</c:v>
                </c:pt>
                <c:pt idx="1412" formatCode="0">
                  <c:v>40</c:v>
                </c:pt>
                <c:pt idx="1413" formatCode="0">
                  <c:v>40</c:v>
                </c:pt>
                <c:pt idx="1414" formatCode="0">
                  <c:v>40</c:v>
                </c:pt>
                <c:pt idx="1415" formatCode="0">
                  <c:v>40</c:v>
                </c:pt>
                <c:pt idx="1416" formatCode="0">
                  <c:v>40</c:v>
                </c:pt>
                <c:pt idx="1417" formatCode="0">
                  <c:v>39.6</c:v>
                </c:pt>
                <c:pt idx="1418" formatCode="0">
                  <c:v>39.5</c:v>
                </c:pt>
                <c:pt idx="1419" formatCode="0">
                  <c:v>40</c:v>
                </c:pt>
                <c:pt idx="1420" formatCode="0">
                  <c:v>40.200000000000003</c:v>
                </c:pt>
                <c:pt idx="1421" formatCode="0">
                  <c:v>44.1</c:v>
                </c:pt>
                <c:pt idx="1422" formatCode="0">
                  <c:v>45</c:v>
                </c:pt>
                <c:pt idx="1423" formatCode="0">
                  <c:v>45</c:v>
                </c:pt>
                <c:pt idx="1424" formatCode="0">
                  <c:v>38.9</c:v>
                </c:pt>
                <c:pt idx="1425" formatCode="0">
                  <c:v>30</c:v>
                </c:pt>
                <c:pt idx="1426" formatCode="0">
                  <c:v>30</c:v>
                </c:pt>
                <c:pt idx="1427" formatCode="0">
                  <c:v>30</c:v>
                </c:pt>
                <c:pt idx="1428" formatCode="0">
                  <c:v>30.4</c:v>
                </c:pt>
                <c:pt idx="1429" formatCode="0">
                  <c:v>38.4</c:v>
                </c:pt>
                <c:pt idx="1430" formatCode="0">
                  <c:v>42.3</c:v>
                </c:pt>
                <c:pt idx="1431" formatCode="0">
                  <c:v>45</c:v>
                </c:pt>
                <c:pt idx="1432" formatCode="0">
                  <c:v>45</c:v>
                </c:pt>
                <c:pt idx="1433" formatCode="0">
                  <c:v>45</c:v>
                </c:pt>
                <c:pt idx="1434" formatCode="0">
                  <c:v>45</c:v>
                </c:pt>
                <c:pt idx="1435" formatCode="0">
                  <c:v>45</c:v>
                </c:pt>
                <c:pt idx="1436" formatCode="0">
                  <c:v>44.6</c:v>
                </c:pt>
                <c:pt idx="1437" formatCode="0">
                  <c:v>40</c:v>
                </c:pt>
                <c:pt idx="1438" formatCode="0">
                  <c:v>42.3</c:v>
                </c:pt>
                <c:pt idx="1439" formatCode="0">
                  <c:v>45</c:v>
                </c:pt>
                <c:pt idx="1440" formatCode="0">
                  <c:v>45</c:v>
                </c:pt>
                <c:pt idx="1441" formatCode="0">
                  <c:v>45</c:v>
                </c:pt>
                <c:pt idx="1442" formatCode="0">
                  <c:v>45</c:v>
                </c:pt>
                <c:pt idx="1443" formatCode="0">
                  <c:v>45</c:v>
                </c:pt>
                <c:pt idx="1444" formatCode="0">
                  <c:v>45</c:v>
                </c:pt>
                <c:pt idx="1445" formatCode="0">
                  <c:v>45</c:v>
                </c:pt>
                <c:pt idx="1446" formatCode="0">
                  <c:v>45</c:v>
                </c:pt>
                <c:pt idx="1447" formatCode="0">
                  <c:v>45</c:v>
                </c:pt>
                <c:pt idx="1448" formatCode="0">
                  <c:v>45</c:v>
                </c:pt>
                <c:pt idx="1449" formatCode="0">
                  <c:v>45</c:v>
                </c:pt>
                <c:pt idx="1450" formatCode="0">
                  <c:v>44.6</c:v>
                </c:pt>
                <c:pt idx="1451" formatCode="0">
                  <c:v>40</c:v>
                </c:pt>
                <c:pt idx="1452" formatCode="0">
                  <c:v>40</c:v>
                </c:pt>
                <c:pt idx="1453" formatCode="0">
                  <c:v>40.700000000000003</c:v>
                </c:pt>
                <c:pt idx="1454" formatCode="0">
                  <c:v>45</c:v>
                </c:pt>
                <c:pt idx="1455" formatCode="0">
                  <c:v>45</c:v>
                </c:pt>
                <c:pt idx="1456" formatCode="0">
                  <c:v>45</c:v>
                </c:pt>
                <c:pt idx="1457" formatCode="0">
                  <c:v>45</c:v>
                </c:pt>
                <c:pt idx="1458" formatCode="0">
                  <c:v>45</c:v>
                </c:pt>
                <c:pt idx="1459" formatCode="0">
                  <c:v>44.2</c:v>
                </c:pt>
                <c:pt idx="1460" formatCode="0">
                  <c:v>32.299999999999997</c:v>
                </c:pt>
                <c:pt idx="1461" formatCode="0">
                  <c:v>35</c:v>
                </c:pt>
                <c:pt idx="1462" formatCode="0">
                  <c:v>39.5</c:v>
                </c:pt>
                <c:pt idx="1463" formatCode="0">
                  <c:v>42.6</c:v>
                </c:pt>
                <c:pt idx="1464" formatCode="0">
                  <c:v>39.4</c:v>
                </c:pt>
                <c:pt idx="1465" formatCode="0">
                  <c:v>35</c:v>
                </c:pt>
                <c:pt idx="1466" formatCode="0">
                  <c:v>34.6</c:v>
                </c:pt>
                <c:pt idx="1467" formatCode="0">
                  <c:v>30</c:v>
                </c:pt>
                <c:pt idx="1468" formatCode="0">
                  <c:v>30</c:v>
                </c:pt>
                <c:pt idx="1469" formatCode="0">
                  <c:v>30</c:v>
                </c:pt>
                <c:pt idx="1470" formatCode="0">
                  <c:v>35.6</c:v>
                </c:pt>
                <c:pt idx="1471" formatCode="0">
                  <c:v>40</c:v>
                </c:pt>
                <c:pt idx="1472" formatCode="0">
                  <c:v>39.1</c:v>
                </c:pt>
                <c:pt idx="1473" formatCode="0">
                  <c:v>39.6</c:v>
                </c:pt>
                <c:pt idx="1474" formatCode="0">
                  <c:v>40</c:v>
                </c:pt>
                <c:pt idx="1475" formatCode="0">
                  <c:v>40</c:v>
                </c:pt>
                <c:pt idx="1476" formatCode="0">
                  <c:v>40</c:v>
                </c:pt>
                <c:pt idx="1477" formatCode="0">
                  <c:v>40</c:v>
                </c:pt>
                <c:pt idx="1478" formatCode="0">
                  <c:v>39.6</c:v>
                </c:pt>
                <c:pt idx="1479" formatCode="0">
                  <c:v>21.3</c:v>
                </c:pt>
                <c:pt idx="1480" formatCode="0">
                  <c:v>20</c:v>
                </c:pt>
                <c:pt idx="1481" formatCode="0">
                  <c:v>22.3</c:v>
                </c:pt>
                <c:pt idx="1482" formatCode="0">
                  <c:v>25.5</c:v>
                </c:pt>
                <c:pt idx="1483" formatCode="0">
                  <c:v>25</c:v>
                </c:pt>
                <c:pt idx="1484" formatCode="0">
                  <c:v>25</c:v>
                </c:pt>
                <c:pt idx="1485" formatCode="0">
                  <c:v>28.2</c:v>
                </c:pt>
                <c:pt idx="1486" formatCode="0">
                  <c:v>30</c:v>
                </c:pt>
                <c:pt idx="1487" formatCode="0">
                  <c:v>30</c:v>
                </c:pt>
                <c:pt idx="1488" formatCode="0">
                  <c:v>30</c:v>
                </c:pt>
                <c:pt idx="1489" formatCode="0">
                  <c:v>34.299999999999997</c:v>
                </c:pt>
                <c:pt idx="1490" formatCode="0">
                  <c:v>37</c:v>
                </c:pt>
                <c:pt idx="1491" formatCode="0">
                  <c:v>40</c:v>
                </c:pt>
                <c:pt idx="1492" formatCode="0">
                  <c:v>40</c:v>
                </c:pt>
                <c:pt idx="1493" formatCode="0">
                  <c:v>40</c:v>
                </c:pt>
                <c:pt idx="1494" formatCode="0">
                  <c:v>40</c:v>
                </c:pt>
                <c:pt idx="1495" formatCode="0">
                  <c:v>40</c:v>
                </c:pt>
                <c:pt idx="1496" formatCode="0">
                  <c:v>40</c:v>
                </c:pt>
                <c:pt idx="1497" formatCode="0">
                  <c:v>40</c:v>
                </c:pt>
                <c:pt idx="1498" formatCode="0">
                  <c:v>40</c:v>
                </c:pt>
                <c:pt idx="1499" formatCode="0">
                  <c:v>40</c:v>
                </c:pt>
                <c:pt idx="1500" formatCode="0">
                  <c:v>40</c:v>
                </c:pt>
                <c:pt idx="1501" formatCode="0">
                  <c:v>40</c:v>
                </c:pt>
                <c:pt idx="1502" formatCode="0">
                  <c:v>40</c:v>
                </c:pt>
                <c:pt idx="1503" formatCode="0">
                  <c:v>40</c:v>
                </c:pt>
                <c:pt idx="1504" formatCode="0">
                  <c:v>40</c:v>
                </c:pt>
                <c:pt idx="1505" formatCode="0">
                  <c:v>40</c:v>
                </c:pt>
                <c:pt idx="1506" formatCode="0">
                  <c:v>40</c:v>
                </c:pt>
                <c:pt idx="1507" formatCode="0">
                  <c:v>40</c:v>
                </c:pt>
                <c:pt idx="1508" formatCode="0">
                  <c:v>40</c:v>
                </c:pt>
                <c:pt idx="1509" formatCode="0">
                  <c:v>40</c:v>
                </c:pt>
                <c:pt idx="1510" formatCode="0">
                  <c:v>40</c:v>
                </c:pt>
                <c:pt idx="1511" formatCode="0">
                  <c:v>40</c:v>
                </c:pt>
                <c:pt idx="1512" formatCode="0">
                  <c:v>40</c:v>
                </c:pt>
                <c:pt idx="1513" formatCode="0">
                  <c:v>45.6</c:v>
                </c:pt>
                <c:pt idx="1514" formatCode="0">
                  <c:v>48.3</c:v>
                </c:pt>
                <c:pt idx="1515" formatCode="0">
                  <c:v>39.299999999999997</c:v>
                </c:pt>
                <c:pt idx="1516" formatCode="0">
                  <c:v>35</c:v>
                </c:pt>
                <c:pt idx="1517" formatCode="0">
                  <c:v>32.1</c:v>
                </c:pt>
                <c:pt idx="1518" formatCode="0">
                  <c:v>30</c:v>
                </c:pt>
                <c:pt idx="1519" formatCode="0">
                  <c:v>29.5</c:v>
                </c:pt>
                <c:pt idx="1520" formatCode="0">
                  <c:v>19.399999999999999</c:v>
                </c:pt>
                <c:pt idx="1521" formatCode="0">
                  <c:v>19.8</c:v>
                </c:pt>
                <c:pt idx="1522" formatCode="0">
                  <c:v>21.2</c:v>
                </c:pt>
                <c:pt idx="1523" formatCode="0">
                  <c:v>23</c:v>
                </c:pt>
                <c:pt idx="1524" formatCode="0">
                  <c:v>23</c:v>
                </c:pt>
                <c:pt idx="1525" formatCode="0">
                  <c:v>23</c:v>
                </c:pt>
                <c:pt idx="1526" formatCode="0">
                  <c:v>23.2</c:v>
                </c:pt>
                <c:pt idx="1527" formatCode="0">
                  <c:v>28.6</c:v>
                </c:pt>
                <c:pt idx="1528" formatCode="0">
                  <c:v>30</c:v>
                </c:pt>
                <c:pt idx="1529" formatCode="0">
                  <c:v>30</c:v>
                </c:pt>
                <c:pt idx="1530" formatCode="0">
                  <c:v>29</c:v>
                </c:pt>
                <c:pt idx="1531" formatCode="0">
                  <c:v>24.2</c:v>
                </c:pt>
                <c:pt idx="1532" formatCode="0">
                  <c:v>27</c:v>
                </c:pt>
                <c:pt idx="1533" formatCode="0">
                  <c:v>27</c:v>
                </c:pt>
                <c:pt idx="1534" formatCode="0">
                  <c:v>27</c:v>
                </c:pt>
                <c:pt idx="1535" formatCode="0">
                  <c:v>26.2</c:v>
                </c:pt>
                <c:pt idx="1536" formatCode="0">
                  <c:v>20.2</c:v>
                </c:pt>
                <c:pt idx="1537" formatCode="0">
                  <c:v>20.100000000000001</c:v>
                </c:pt>
                <c:pt idx="1538" formatCode="0">
                  <c:v>19</c:v>
                </c:pt>
                <c:pt idx="1539" formatCode="0">
                  <c:v>19</c:v>
                </c:pt>
                <c:pt idx="1540" formatCode="0">
                  <c:v>18.399999999999999</c:v>
                </c:pt>
                <c:pt idx="1541" formatCode="0">
                  <c:v>18.100000000000001</c:v>
                </c:pt>
                <c:pt idx="1542" formatCode="0">
                  <c:v>19.600000000000001</c:v>
                </c:pt>
                <c:pt idx="1543" formatCode="0">
                  <c:v>27.8</c:v>
                </c:pt>
                <c:pt idx="1544" formatCode="0">
                  <c:v>32.1</c:v>
                </c:pt>
                <c:pt idx="1545" formatCode="0">
                  <c:v>30</c:v>
                </c:pt>
                <c:pt idx="1546" formatCode="0">
                  <c:v>30</c:v>
                </c:pt>
                <c:pt idx="1547" formatCode="0">
                  <c:v>30</c:v>
                </c:pt>
                <c:pt idx="1548" formatCode="0">
                  <c:v>31.1</c:v>
                </c:pt>
                <c:pt idx="1549" formatCode="0">
                  <c:v>30</c:v>
                </c:pt>
                <c:pt idx="1550" formatCode="0">
                  <c:v>25.8</c:v>
                </c:pt>
                <c:pt idx="1551" formatCode="0">
                  <c:v>25</c:v>
                </c:pt>
                <c:pt idx="1552" formatCode="0">
                  <c:v>25.7</c:v>
                </c:pt>
                <c:pt idx="1553" formatCode="0">
                  <c:v>30</c:v>
                </c:pt>
                <c:pt idx="1554" formatCode="0">
                  <c:v>30</c:v>
                </c:pt>
                <c:pt idx="1555" formatCode="0">
                  <c:v>30</c:v>
                </c:pt>
                <c:pt idx="1556" formatCode="0">
                  <c:v>30</c:v>
                </c:pt>
                <c:pt idx="1557" formatCode="0">
                  <c:v>30</c:v>
                </c:pt>
                <c:pt idx="1558" formatCode="0">
                  <c:v>30</c:v>
                </c:pt>
                <c:pt idx="1559" formatCode="0">
                  <c:v>38.799999999999997</c:v>
                </c:pt>
                <c:pt idx="1560" formatCode="0">
                  <c:v>39.6</c:v>
                </c:pt>
                <c:pt idx="1561" formatCode="0">
                  <c:v>26.8</c:v>
                </c:pt>
                <c:pt idx="1562" formatCode="0">
                  <c:v>29.8</c:v>
                </c:pt>
                <c:pt idx="1563" formatCode="0">
                  <c:v>35</c:v>
                </c:pt>
                <c:pt idx="1564" formatCode="0">
                  <c:v>35</c:v>
                </c:pt>
                <c:pt idx="1565" formatCode="0">
                  <c:v>35</c:v>
                </c:pt>
                <c:pt idx="1566" formatCode="0">
                  <c:v>38.1</c:v>
                </c:pt>
                <c:pt idx="1567" formatCode="0">
                  <c:v>40</c:v>
                </c:pt>
                <c:pt idx="1568" formatCode="0">
                  <c:v>40</c:v>
                </c:pt>
                <c:pt idx="1569" formatCode="0">
                  <c:v>40.200000000000003</c:v>
                </c:pt>
                <c:pt idx="1570" formatCode="0">
                  <c:v>44</c:v>
                </c:pt>
                <c:pt idx="1571" formatCode="0">
                  <c:v>44.8</c:v>
                </c:pt>
                <c:pt idx="1572" formatCode="0">
                  <c:v>40.4</c:v>
                </c:pt>
                <c:pt idx="1573" formatCode="0">
                  <c:v>40</c:v>
                </c:pt>
                <c:pt idx="1574" formatCode="0">
                  <c:v>40</c:v>
                </c:pt>
                <c:pt idx="1575" formatCode="0">
                  <c:v>35.5</c:v>
                </c:pt>
                <c:pt idx="1576" formatCode="0">
                  <c:v>35</c:v>
                </c:pt>
                <c:pt idx="1577" formatCode="0">
                  <c:v>33.1</c:v>
                </c:pt>
                <c:pt idx="1578" formatCode="0">
                  <c:v>30</c:v>
                </c:pt>
                <c:pt idx="1579" formatCode="0">
                  <c:v>30.5</c:v>
                </c:pt>
                <c:pt idx="1580" formatCode="0">
                  <c:v>33</c:v>
                </c:pt>
                <c:pt idx="1581" formatCode="0">
                  <c:v>33</c:v>
                </c:pt>
                <c:pt idx="1582" formatCode="0">
                  <c:v>33.4</c:v>
                </c:pt>
                <c:pt idx="1583" formatCode="0">
                  <c:v>35</c:v>
                </c:pt>
                <c:pt idx="1584" formatCode="0">
                  <c:v>35</c:v>
                </c:pt>
                <c:pt idx="1585" formatCode="0">
                  <c:v>35</c:v>
                </c:pt>
                <c:pt idx="1586">
                  <c:v>35</c:v>
                </c:pt>
                <c:pt idx="1587">
                  <c:v>35</c:v>
                </c:pt>
                <c:pt idx="1588" formatCode="0">
                  <c:v>30.9</c:v>
                </c:pt>
                <c:pt idx="1589" formatCode="0">
                  <c:v>21.4</c:v>
                </c:pt>
                <c:pt idx="1590" formatCode="0">
                  <c:v>20</c:v>
                </c:pt>
                <c:pt idx="1591" formatCode="0">
                  <c:v>20</c:v>
                </c:pt>
                <c:pt idx="1592" formatCode="0">
                  <c:v>28.6</c:v>
                </c:pt>
                <c:pt idx="1593" formatCode="0">
                  <c:v>33.5</c:v>
                </c:pt>
                <c:pt idx="1594" formatCode="0">
                  <c:v>35</c:v>
                </c:pt>
                <c:pt idx="1595">
                  <c:v>35</c:v>
                </c:pt>
                <c:pt idx="1596">
                  <c:v>35</c:v>
                </c:pt>
                <c:pt idx="1597">
                  <c:v>35</c:v>
                </c:pt>
                <c:pt idx="1598">
                  <c:v>35</c:v>
                </c:pt>
                <c:pt idx="1599">
                  <c:v>35</c:v>
                </c:pt>
                <c:pt idx="1600" formatCode="0">
                  <c:v>32.9</c:v>
                </c:pt>
                <c:pt idx="1601" formatCode="0">
                  <c:v>30</c:v>
                </c:pt>
                <c:pt idx="1602" formatCode="0">
                  <c:v>30</c:v>
                </c:pt>
                <c:pt idx="1603" formatCode="0">
                  <c:v>30</c:v>
                </c:pt>
                <c:pt idx="1604" formatCode="0">
                  <c:v>30</c:v>
                </c:pt>
                <c:pt idx="1605" formatCode="0">
                  <c:v>30</c:v>
                </c:pt>
                <c:pt idx="1606" formatCode="0">
                  <c:v>30</c:v>
                </c:pt>
                <c:pt idx="1607" formatCode="0">
                  <c:v>30</c:v>
                </c:pt>
                <c:pt idx="1608" formatCode="0">
                  <c:v>27.7</c:v>
                </c:pt>
                <c:pt idx="1609" formatCode="0">
                  <c:v>24.8</c:v>
                </c:pt>
                <c:pt idx="1610" formatCode="0">
                  <c:v>28</c:v>
                </c:pt>
                <c:pt idx="1611" formatCode="0">
                  <c:v>31.9</c:v>
                </c:pt>
                <c:pt idx="1612" formatCode="0">
                  <c:v>40</c:v>
                </c:pt>
                <c:pt idx="1613" formatCode="0">
                  <c:v>40.299999999999997</c:v>
                </c:pt>
                <c:pt idx="1614" formatCode="0">
                  <c:v>44.9</c:v>
                </c:pt>
                <c:pt idx="1615" formatCode="0">
                  <c:v>44.6</c:v>
                </c:pt>
                <c:pt idx="1616" formatCode="0">
                  <c:v>41</c:v>
                </c:pt>
                <c:pt idx="1617">
                  <c:v>40</c:v>
                </c:pt>
                <c:pt idx="1618">
                  <c:v>40</c:v>
                </c:pt>
                <c:pt idx="1619" formatCode="0">
                  <c:v>40</c:v>
                </c:pt>
                <c:pt idx="1620" formatCode="0">
                  <c:v>40</c:v>
                </c:pt>
                <c:pt idx="1621" formatCode="0">
                  <c:v>39.799999999999997</c:v>
                </c:pt>
                <c:pt idx="1622" formatCode="0">
                  <c:v>35.9</c:v>
                </c:pt>
                <c:pt idx="1623" formatCode="0">
                  <c:v>35</c:v>
                </c:pt>
                <c:pt idx="1624" formatCode="0">
                  <c:v>35.4</c:v>
                </c:pt>
                <c:pt idx="1625" formatCode="0">
                  <c:v>39.9</c:v>
                </c:pt>
                <c:pt idx="1626" formatCode="0">
                  <c:v>40</c:v>
                </c:pt>
                <c:pt idx="1627" formatCode="0">
                  <c:v>40</c:v>
                </c:pt>
                <c:pt idx="1628" formatCode="0">
                  <c:v>40</c:v>
                </c:pt>
                <c:pt idx="1629" formatCode="0">
                  <c:v>40</c:v>
                </c:pt>
                <c:pt idx="1630" formatCode="0">
                  <c:v>36.5</c:v>
                </c:pt>
                <c:pt idx="1631" formatCode="0">
                  <c:v>35</c:v>
                </c:pt>
                <c:pt idx="1632" formatCode="0">
                  <c:v>35</c:v>
                </c:pt>
                <c:pt idx="1633" formatCode="0">
                  <c:v>35</c:v>
                </c:pt>
                <c:pt idx="1634" formatCode="0">
                  <c:v>35.5</c:v>
                </c:pt>
                <c:pt idx="1635" formatCode="0">
                  <c:v>40</c:v>
                </c:pt>
                <c:pt idx="1636" formatCode="0">
                  <c:v>40</c:v>
                </c:pt>
                <c:pt idx="1637" formatCode="0">
                  <c:v>40</c:v>
                </c:pt>
                <c:pt idx="1638" formatCode="0">
                  <c:v>40</c:v>
                </c:pt>
                <c:pt idx="1639" formatCode="0">
                  <c:v>40</c:v>
                </c:pt>
                <c:pt idx="1640" formatCode="0">
                  <c:v>39.6</c:v>
                </c:pt>
                <c:pt idx="1641" formatCode="0">
                  <c:v>35.1</c:v>
                </c:pt>
                <c:pt idx="1642" formatCode="0">
                  <c:v>34</c:v>
                </c:pt>
                <c:pt idx="1643" formatCode="0">
                  <c:v>31</c:v>
                </c:pt>
                <c:pt idx="1644" formatCode="0">
                  <c:v>39.6</c:v>
                </c:pt>
                <c:pt idx="1645" formatCode="0">
                  <c:v>38.799999999999997</c:v>
                </c:pt>
                <c:pt idx="1646" formatCode="0">
                  <c:v>33.5</c:v>
                </c:pt>
                <c:pt idx="1647" formatCode="0">
                  <c:v>32.9</c:v>
                </c:pt>
                <c:pt idx="1648" formatCode="0">
                  <c:v>31.3</c:v>
                </c:pt>
                <c:pt idx="1649">
                  <c:v>30</c:v>
                </c:pt>
                <c:pt idx="1650">
                  <c:v>30</c:v>
                </c:pt>
                <c:pt idx="1682" formatCode="0">
                  <c:v>32.4</c:v>
                </c:pt>
                <c:pt idx="1683" formatCode="0">
                  <c:v>40</c:v>
                </c:pt>
                <c:pt idx="1684" formatCode="0">
                  <c:v>40</c:v>
                </c:pt>
                <c:pt idx="1685" formatCode="0">
                  <c:v>37</c:v>
                </c:pt>
                <c:pt idx="1686" formatCode="0">
                  <c:v>32.200000000000003</c:v>
                </c:pt>
                <c:pt idx="1687" formatCode="0">
                  <c:v>36</c:v>
                </c:pt>
                <c:pt idx="1688" formatCode="0">
                  <c:v>35</c:v>
                </c:pt>
                <c:pt idx="1689" formatCode="0">
                  <c:v>35</c:v>
                </c:pt>
                <c:pt idx="1690" formatCode="0">
                  <c:v>30.5</c:v>
                </c:pt>
                <c:pt idx="1691" formatCode="0">
                  <c:v>25</c:v>
                </c:pt>
                <c:pt idx="1692" formatCode="0">
                  <c:v>24.8</c:v>
                </c:pt>
                <c:pt idx="1693" formatCode="0">
                  <c:v>20.5</c:v>
                </c:pt>
                <c:pt idx="1694" formatCode="0">
                  <c:v>20</c:v>
                </c:pt>
                <c:pt idx="1695" formatCode="0">
                  <c:v>19.8</c:v>
                </c:pt>
                <c:pt idx="1696" formatCode="0">
                  <c:v>18</c:v>
                </c:pt>
                <c:pt idx="1697" formatCode="0">
                  <c:v>18</c:v>
                </c:pt>
                <c:pt idx="1698" formatCode="0">
                  <c:v>18</c:v>
                </c:pt>
                <c:pt idx="1699" formatCode="0">
                  <c:v>18.3</c:v>
                </c:pt>
                <c:pt idx="1700" formatCode="0">
                  <c:v>19.899999999999999</c:v>
                </c:pt>
                <c:pt idx="1701" formatCode="0">
                  <c:v>20.5</c:v>
                </c:pt>
                <c:pt idx="1702" formatCode="0">
                  <c:v>25</c:v>
                </c:pt>
                <c:pt idx="1703" formatCode="0">
                  <c:v>31.9</c:v>
                </c:pt>
                <c:pt idx="1704" formatCode="0">
                  <c:v>34.6</c:v>
                </c:pt>
                <c:pt idx="1705" formatCode="0">
                  <c:v>30.4</c:v>
                </c:pt>
                <c:pt idx="1706" formatCode="0">
                  <c:v>37.6</c:v>
                </c:pt>
                <c:pt idx="1707" formatCode="0">
                  <c:v>38.299999999999997</c:v>
                </c:pt>
                <c:pt idx="1708" formatCode="0">
                  <c:v>35</c:v>
                </c:pt>
                <c:pt idx="1709" formatCode="0">
                  <c:v>35</c:v>
                </c:pt>
                <c:pt idx="1710" formatCode="0">
                  <c:v>23.1</c:v>
                </c:pt>
                <c:pt idx="1711" formatCode="0">
                  <c:v>20</c:v>
                </c:pt>
                <c:pt idx="1712" formatCode="0">
                  <c:v>20</c:v>
                </c:pt>
                <c:pt idx="1713" formatCode="0">
                  <c:v>20</c:v>
                </c:pt>
                <c:pt idx="1714" formatCode="0">
                  <c:v>20.6</c:v>
                </c:pt>
                <c:pt idx="1715" formatCode="0">
                  <c:v>25</c:v>
                </c:pt>
                <c:pt idx="1716" formatCode="0">
                  <c:v>25.2</c:v>
                </c:pt>
                <c:pt idx="1717" formatCode="0">
                  <c:v>29.4</c:v>
                </c:pt>
                <c:pt idx="1718" formatCode="0">
                  <c:v>25.7</c:v>
                </c:pt>
                <c:pt idx="1719" formatCode="0">
                  <c:v>20.9</c:v>
                </c:pt>
                <c:pt idx="1720" formatCode="0">
                  <c:v>20</c:v>
                </c:pt>
                <c:pt idx="1721" formatCode="0">
                  <c:v>20</c:v>
                </c:pt>
                <c:pt idx="1722" formatCode="0">
                  <c:v>20.399999999999999</c:v>
                </c:pt>
                <c:pt idx="1723" formatCode="0">
                  <c:v>25</c:v>
                </c:pt>
                <c:pt idx="1724" formatCode="0">
                  <c:v>25</c:v>
                </c:pt>
                <c:pt idx="1725" formatCode="0">
                  <c:v>25</c:v>
                </c:pt>
                <c:pt idx="1726" formatCode="0">
                  <c:v>25</c:v>
                </c:pt>
                <c:pt idx="1727" formatCode="0">
                  <c:v>25</c:v>
                </c:pt>
                <c:pt idx="1728" formatCode="0">
                  <c:v>25</c:v>
                </c:pt>
                <c:pt idx="1729" formatCode="0">
                  <c:v>28.3</c:v>
                </c:pt>
                <c:pt idx="1730" formatCode="0">
                  <c:v>30</c:v>
                </c:pt>
                <c:pt idx="1731" formatCode="0">
                  <c:v>30</c:v>
                </c:pt>
                <c:pt idx="1732" formatCode="0">
                  <c:v>27.5</c:v>
                </c:pt>
                <c:pt idx="1733" formatCode="0">
                  <c:v>29.9</c:v>
                </c:pt>
                <c:pt idx="1734" formatCode="0">
                  <c:v>27.9</c:v>
                </c:pt>
                <c:pt idx="1735" formatCode="0">
                  <c:v>25</c:v>
                </c:pt>
                <c:pt idx="1736" formatCode="0">
                  <c:v>25</c:v>
                </c:pt>
                <c:pt idx="1737" formatCode="0">
                  <c:v>26.4</c:v>
                </c:pt>
                <c:pt idx="1738" formatCode="0">
                  <c:v>39.9</c:v>
                </c:pt>
                <c:pt idx="1739" formatCode="0">
                  <c:v>25</c:v>
                </c:pt>
                <c:pt idx="1740" formatCode="0">
                  <c:v>29.5</c:v>
                </c:pt>
                <c:pt idx="1741" formatCode="0">
                  <c:v>30</c:v>
                </c:pt>
                <c:pt idx="1742" formatCode="0">
                  <c:v>27.2</c:v>
                </c:pt>
                <c:pt idx="1743" formatCode="0">
                  <c:v>25</c:v>
                </c:pt>
                <c:pt idx="1744" formatCode="0">
                  <c:v>25</c:v>
                </c:pt>
                <c:pt idx="1745" formatCode="0">
                  <c:v>25</c:v>
                </c:pt>
                <c:pt idx="1746" formatCode="0">
                  <c:v>25</c:v>
                </c:pt>
                <c:pt idx="1747" formatCode="0">
                  <c:v>31.4</c:v>
                </c:pt>
                <c:pt idx="1748" formatCode="0">
                  <c:v>35</c:v>
                </c:pt>
                <c:pt idx="1749" formatCode="0">
                  <c:v>35</c:v>
                </c:pt>
                <c:pt idx="1750" formatCode="0">
                  <c:v>35</c:v>
                </c:pt>
                <c:pt idx="1751" formatCode="0">
                  <c:v>36.700000000000003</c:v>
                </c:pt>
                <c:pt idx="1752" formatCode="0">
                  <c:v>38</c:v>
                </c:pt>
                <c:pt idx="1753" formatCode="0">
                  <c:v>38</c:v>
                </c:pt>
                <c:pt idx="1754" formatCode="0">
                  <c:v>37.700000000000003</c:v>
                </c:pt>
                <c:pt idx="1755" formatCode="0">
                  <c:v>35</c:v>
                </c:pt>
                <c:pt idx="1756" formatCode="0">
                  <c:v>35</c:v>
                </c:pt>
                <c:pt idx="1757" formatCode="0">
                  <c:v>35</c:v>
                </c:pt>
                <c:pt idx="1758" formatCode="0">
                  <c:v>35</c:v>
                </c:pt>
                <c:pt idx="1759" formatCode="0">
                  <c:v>34.6</c:v>
                </c:pt>
                <c:pt idx="1760" formatCode="0">
                  <c:v>30.1</c:v>
                </c:pt>
                <c:pt idx="1761" formatCode="0">
                  <c:v>30</c:v>
                </c:pt>
                <c:pt idx="1762" formatCode="0">
                  <c:v>30</c:v>
                </c:pt>
                <c:pt idx="1763" formatCode="0">
                  <c:v>30</c:v>
                </c:pt>
                <c:pt idx="1764" formatCode="0">
                  <c:v>30</c:v>
                </c:pt>
                <c:pt idx="1765" formatCode="0">
                  <c:v>27.5</c:v>
                </c:pt>
                <c:pt idx="1766" formatCode="0">
                  <c:v>27</c:v>
                </c:pt>
                <c:pt idx="1767" formatCode="0">
                  <c:v>27.4</c:v>
                </c:pt>
                <c:pt idx="1768" formatCode="0">
                  <c:v>32</c:v>
                </c:pt>
                <c:pt idx="1769" formatCode="0">
                  <c:v>34.4</c:v>
                </c:pt>
                <c:pt idx="1770" formatCode="0">
                  <c:v>34.6</c:v>
                </c:pt>
                <c:pt idx="1771" formatCode="0">
                  <c:v>29.5</c:v>
                </c:pt>
                <c:pt idx="1772" formatCode="0">
                  <c:v>35</c:v>
                </c:pt>
                <c:pt idx="1773" formatCode="0">
                  <c:v>34.6</c:v>
                </c:pt>
                <c:pt idx="1774" formatCode="0">
                  <c:v>30.1</c:v>
                </c:pt>
                <c:pt idx="1775" formatCode="0">
                  <c:v>28.1</c:v>
                </c:pt>
                <c:pt idx="1776" formatCode="0">
                  <c:v>30</c:v>
                </c:pt>
                <c:pt idx="1777" formatCode="0">
                  <c:v>30</c:v>
                </c:pt>
                <c:pt idx="1778" formatCode="0">
                  <c:v>30</c:v>
                </c:pt>
                <c:pt idx="1779" formatCode="0">
                  <c:v>30</c:v>
                </c:pt>
                <c:pt idx="1780" formatCode="0">
                  <c:v>30</c:v>
                </c:pt>
                <c:pt idx="1781" formatCode="0">
                  <c:v>30</c:v>
                </c:pt>
                <c:pt idx="1782" formatCode="0">
                  <c:v>30</c:v>
                </c:pt>
                <c:pt idx="1783" formatCode="0">
                  <c:v>30</c:v>
                </c:pt>
                <c:pt idx="1784" formatCode="0">
                  <c:v>30</c:v>
                </c:pt>
                <c:pt idx="1785" formatCode="0">
                  <c:v>30</c:v>
                </c:pt>
                <c:pt idx="1786" formatCode="0">
                  <c:v>30</c:v>
                </c:pt>
                <c:pt idx="1787" formatCode="0">
                  <c:v>30</c:v>
                </c:pt>
                <c:pt idx="1788" formatCode="0">
                  <c:v>30</c:v>
                </c:pt>
                <c:pt idx="1789" formatCode="0">
                  <c:v>29.7</c:v>
                </c:pt>
                <c:pt idx="1790" formatCode="0">
                  <c:v>27.5</c:v>
                </c:pt>
                <c:pt idx="1791" formatCode="0">
                  <c:v>27.3</c:v>
                </c:pt>
                <c:pt idx="1792" formatCode="0">
                  <c:v>32.5</c:v>
                </c:pt>
                <c:pt idx="1793" formatCode="0">
                  <c:v>33</c:v>
                </c:pt>
                <c:pt idx="1794" formatCode="0">
                  <c:v>33.6</c:v>
                </c:pt>
                <c:pt idx="1795" formatCode="0">
                  <c:v>35</c:v>
                </c:pt>
                <c:pt idx="1796" formatCode="0">
                  <c:v>35</c:v>
                </c:pt>
                <c:pt idx="1797" formatCode="0">
                  <c:v>35</c:v>
                </c:pt>
                <c:pt idx="1798" formatCode="0">
                  <c:v>35</c:v>
                </c:pt>
                <c:pt idx="1799" formatCode="0">
                  <c:v>35</c:v>
                </c:pt>
                <c:pt idx="1800" formatCode="0">
                  <c:v>25.8</c:v>
                </c:pt>
                <c:pt idx="1801" formatCode="0">
                  <c:v>25</c:v>
                </c:pt>
                <c:pt idx="1802" formatCode="0">
                  <c:v>25</c:v>
                </c:pt>
                <c:pt idx="1803" formatCode="0">
                  <c:v>25.3</c:v>
                </c:pt>
                <c:pt idx="1804" formatCode="0">
                  <c:v>28</c:v>
                </c:pt>
                <c:pt idx="1805" formatCode="0">
                  <c:v>28</c:v>
                </c:pt>
                <c:pt idx="1806" formatCode="0">
                  <c:v>28</c:v>
                </c:pt>
                <c:pt idx="1807" formatCode="0">
                  <c:v>30.8</c:v>
                </c:pt>
                <c:pt idx="1808" formatCode="0">
                  <c:v>34.9</c:v>
                </c:pt>
                <c:pt idx="1809" formatCode="0">
                  <c:v>34</c:v>
                </c:pt>
                <c:pt idx="1810" formatCode="0">
                  <c:v>33.299999999999997</c:v>
                </c:pt>
                <c:pt idx="1811" formatCode="0">
                  <c:v>44.4</c:v>
                </c:pt>
                <c:pt idx="1812" formatCode="0">
                  <c:v>45</c:v>
                </c:pt>
                <c:pt idx="1813" formatCode="0">
                  <c:v>45</c:v>
                </c:pt>
                <c:pt idx="1814" formatCode="0">
                  <c:v>45</c:v>
                </c:pt>
                <c:pt idx="1815" formatCode="0">
                  <c:v>45</c:v>
                </c:pt>
                <c:pt idx="1816" formatCode="0">
                  <c:v>45</c:v>
                </c:pt>
                <c:pt idx="1817" formatCode="0">
                  <c:v>41.4</c:v>
                </c:pt>
                <c:pt idx="1818" formatCode="0">
                  <c:v>33.9</c:v>
                </c:pt>
                <c:pt idx="1819" formatCode="0">
                  <c:v>30</c:v>
                </c:pt>
                <c:pt idx="1820" formatCode="0">
                  <c:v>30</c:v>
                </c:pt>
                <c:pt idx="1821" formatCode="0">
                  <c:v>30</c:v>
                </c:pt>
                <c:pt idx="1822" formatCode="0">
                  <c:v>30.6</c:v>
                </c:pt>
                <c:pt idx="1823" formatCode="0">
                  <c:v>33</c:v>
                </c:pt>
                <c:pt idx="1824" formatCode="0">
                  <c:v>33.6</c:v>
                </c:pt>
                <c:pt idx="1825" formatCode="0">
                  <c:v>40</c:v>
                </c:pt>
                <c:pt idx="1826" formatCode="0">
                  <c:v>39</c:v>
                </c:pt>
                <c:pt idx="1827" formatCode="0">
                  <c:v>35</c:v>
                </c:pt>
                <c:pt idx="1828" formatCode="0">
                  <c:v>33.299999999999997</c:v>
                </c:pt>
                <c:pt idx="1829" formatCode="0">
                  <c:v>30</c:v>
                </c:pt>
                <c:pt idx="1830" formatCode="0">
                  <c:v>30</c:v>
                </c:pt>
                <c:pt idx="1831">
                  <c:v>30</c:v>
                </c:pt>
                <c:pt idx="1832">
                  <c:v>30</c:v>
                </c:pt>
                <c:pt idx="1833">
                  <c:v>30</c:v>
                </c:pt>
                <c:pt idx="1834">
                  <c:v>33</c:v>
                </c:pt>
                <c:pt idx="1835">
                  <c:v>35</c:v>
                </c:pt>
                <c:pt idx="1836">
                  <c:v>35</c:v>
                </c:pt>
                <c:pt idx="1837">
                  <c:v>38</c:v>
                </c:pt>
                <c:pt idx="1838">
                  <c:v>44</c:v>
                </c:pt>
                <c:pt idx="1839">
                  <c:v>36</c:v>
                </c:pt>
                <c:pt idx="1840">
                  <c:v>35</c:v>
                </c:pt>
                <c:pt idx="1841">
                  <c:v>35</c:v>
                </c:pt>
                <c:pt idx="1842">
                  <c:v>35</c:v>
                </c:pt>
                <c:pt idx="1843">
                  <c:v>35</c:v>
                </c:pt>
                <c:pt idx="1844">
                  <c:v>33</c:v>
                </c:pt>
                <c:pt idx="1845">
                  <c:v>43</c:v>
                </c:pt>
                <c:pt idx="1846">
                  <c:v>40</c:v>
                </c:pt>
                <c:pt idx="1847">
                  <c:v>36</c:v>
                </c:pt>
                <c:pt idx="1848">
                  <c:v>35</c:v>
                </c:pt>
                <c:pt idx="1849">
                  <c:v>35</c:v>
                </c:pt>
                <c:pt idx="1850">
                  <c:v>35</c:v>
                </c:pt>
                <c:pt idx="1851">
                  <c:v>38</c:v>
                </c:pt>
                <c:pt idx="1852">
                  <c:v>40</c:v>
                </c:pt>
                <c:pt idx="1853">
                  <c:v>38</c:v>
                </c:pt>
                <c:pt idx="1854">
                  <c:v>27</c:v>
                </c:pt>
                <c:pt idx="1855">
                  <c:v>26</c:v>
                </c:pt>
                <c:pt idx="1856">
                  <c:v>33</c:v>
                </c:pt>
                <c:pt idx="1857">
                  <c:v>35</c:v>
                </c:pt>
                <c:pt idx="1858">
                  <c:v>35</c:v>
                </c:pt>
                <c:pt idx="1859">
                  <c:v>40</c:v>
                </c:pt>
                <c:pt idx="1860">
                  <c:v>40</c:v>
                </c:pt>
                <c:pt idx="1861">
                  <c:v>40</c:v>
                </c:pt>
                <c:pt idx="1862">
                  <c:v>40</c:v>
                </c:pt>
                <c:pt idx="1863">
                  <c:v>40</c:v>
                </c:pt>
                <c:pt idx="1864">
                  <c:v>40</c:v>
                </c:pt>
                <c:pt idx="1865">
                  <c:v>40</c:v>
                </c:pt>
                <c:pt idx="1866">
                  <c:v>40</c:v>
                </c:pt>
                <c:pt idx="1867">
                  <c:v>40</c:v>
                </c:pt>
                <c:pt idx="1868">
                  <c:v>40</c:v>
                </c:pt>
                <c:pt idx="1869">
                  <c:v>40</c:v>
                </c:pt>
                <c:pt idx="1870" formatCode="0">
                  <c:v>40.299999999999997</c:v>
                </c:pt>
                <c:pt idx="1871" formatCode="0">
                  <c:v>44.7</c:v>
                </c:pt>
                <c:pt idx="1872">
                  <c:v>45</c:v>
                </c:pt>
                <c:pt idx="1873">
                  <c:v>45</c:v>
                </c:pt>
                <c:pt idx="1874">
                  <c:v>45</c:v>
                </c:pt>
                <c:pt idx="1875">
                  <c:v>45</c:v>
                </c:pt>
                <c:pt idx="1876">
                  <c:v>45</c:v>
                </c:pt>
                <c:pt idx="1877" formatCode="0">
                  <c:v>32.799999999999997</c:v>
                </c:pt>
                <c:pt idx="1878">
                  <c:v>30</c:v>
                </c:pt>
                <c:pt idx="1879">
                  <c:v>30</c:v>
                </c:pt>
                <c:pt idx="1880">
                  <c:v>30</c:v>
                </c:pt>
                <c:pt idx="1881" formatCode="0">
                  <c:v>30.8</c:v>
                </c:pt>
                <c:pt idx="1882" formatCode="0">
                  <c:v>30.6</c:v>
                </c:pt>
                <c:pt idx="1883" formatCode="0">
                  <c:v>40.700000000000003</c:v>
                </c:pt>
                <c:pt idx="1884">
                  <c:v>45</c:v>
                </c:pt>
                <c:pt idx="1885" formatCode="0">
                  <c:v>44.9</c:v>
                </c:pt>
                <c:pt idx="1886" formatCode="0">
                  <c:v>40.9</c:v>
                </c:pt>
                <c:pt idx="1887" formatCode="0">
                  <c:v>36.4</c:v>
                </c:pt>
                <c:pt idx="1888" formatCode="0">
                  <c:v>49.3</c:v>
                </c:pt>
                <c:pt idx="1889">
                  <c:v>50</c:v>
                </c:pt>
                <c:pt idx="1890">
                  <c:v>50</c:v>
                </c:pt>
                <c:pt idx="1891">
                  <c:v>50</c:v>
                </c:pt>
                <c:pt idx="1892" formatCode="0">
                  <c:v>49.8</c:v>
                </c:pt>
                <c:pt idx="1893" formatCode="0">
                  <c:v>44.6</c:v>
                </c:pt>
                <c:pt idx="1894" formatCode="0">
                  <c:v>40</c:v>
                </c:pt>
                <c:pt idx="1895" formatCode="0">
                  <c:v>41.8</c:v>
                </c:pt>
                <c:pt idx="1896" formatCode="0">
                  <c:v>40.5</c:v>
                </c:pt>
                <c:pt idx="1897" formatCode="0">
                  <c:v>42.9</c:v>
                </c:pt>
                <c:pt idx="1898" formatCode="0">
                  <c:v>46.7</c:v>
                </c:pt>
                <c:pt idx="1899" formatCode="0">
                  <c:v>45.6</c:v>
                </c:pt>
                <c:pt idx="1900" formatCode="0">
                  <c:v>45</c:v>
                </c:pt>
                <c:pt idx="1901" formatCode="0">
                  <c:v>45</c:v>
                </c:pt>
                <c:pt idx="1902" formatCode="0">
                  <c:v>45</c:v>
                </c:pt>
                <c:pt idx="1903" formatCode="0">
                  <c:v>45</c:v>
                </c:pt>
                <c:pt idx="1904" formatCode="0">
                  <c:v>45</c:v>
                </c:pt>
                <c:pt idx="1905" formatCode="0">
                  <c:v>45</c:v>
                </c:pt>
                <c:pt idx="1906" formatCode="0">
                  <c:v>45</c:v>
                </c:pt>
                <c:pt idx="1907" formatCode="0">
                  <c:v>45</c:v>
                </c:pt>
                <c:pt idx="1908" formatCode="0">
                  <c:v>45</c:v>
                </c:pt>
                <c:pt idx="1909" formatCode="0">
                  <c:v>45</c:v>
                </c:pt>
                <c:pt idx="1910" formatCode="0">
                  <c:v>45</c:v>
                </c:pt>
                <c:pt idx="1911" formatCode="0">
                  <c:v>45</c:v>
                </c:pt>
                <c:pt idx="1912" formatCode="0">
                  <c:v>42.3</c:v>
                </c:pt>
                <c:pt idx="1913" formatCode="0">
                  <c:v>38.799999999999997</c:v>
                </c:pt>
                <c:pt idx="1914" formatCode="0">
                  <c:v>36.5</c:v>
                </c:pt>
                <c:pt idx="1915" formatCode="0">
                  <c:v>40</c:v>
                </c:pt>
                <c:pt idx="1916" formatCode="0">
                  <c:v>40</c:v>
                </c:pt>
                <c:pt idx="1917" formatCode="0">
                  <c:v>40</c:v>
                </c:pt>
                <c:pt idx="1918" formatCode="0">
                  <c:v>40</c:v>
                </c:pt>
                <c:pt idx="1919" formatCode="0">
                  <c:v>40</c:v>
                </c:pt>
                <c:pt idx="1920" formatCode="0">
                  <c:v>42.4</c:v>
                </c:pt>
                <c:pt idx="1921" formatCode="0">
                  <c:v>40.1</c:v>
                </c:pt>
                <c:pt idx="1922">
                  <c:v>40</c:v>
                </c:pt>
                <c:pt idx="1923">
                  <c:v>40</c:v>
                </c:pt>
                <c:pt idx="1924" formatCode="0">
                  <c:v>32.1</c:v>
                </c:pt>
                <c:pt idx="1925" formatCode="0">
                  <c:v>35.299999999999997</c:v>
                </c:pt>
                <c:pt idx="1926">
                  <c:v>30</c:v>
                </c:pt>
                <c:pt idx="1927" formatCode="0">
                  <c:v>33.299999999999997</c:v>
                </c:pt>
                <c:pt idx="1928">
                  <c:v>40</c:v>
                </c:pt>
                <c:pt idx="1929" formatCode="0">
                  <c:v>35.799999999999997</c:v>
                </c:pt>
                <c:pt idx="1930" formatCode="0">
                  <c:v>35.9</c:v>
                </c:pt>
                <c:pt idx="1931">
                  <c:v>40</c:v>
                </c:pt>
                <c:pt idx="1932">
                  <c:v>40</c:v>
                </c:pt>
                <c:pt idx="1933">
                  <c:v>40</c:v>
                </c:pt>
                <c:pt idx="1934">
                  <c:v>40</c:v>
                </c:pt>
                <c:pt idx="1935">
                  <c:v>40</c:v>
                </c:pt>
                <c:pt idx="1936">
                  <c:v>40</c:v>
                </c:pt>
                <c:pt idx="1937">
                  <c:v>40</c:v>
                </c:pt>
                <c:pt idx="1938">
                  <c:v>40</c:v>
                </c:pt>
                <c:pt idx="1939">
                  <c:v>40</c:v>
                </c:pt>
                <c:pt idx="1940" formatCode="0">
                  <c:v>40.4</c:v>
                </c:pt>
                <c:pt idx="1941">
                  <c:v>45</c:v>
                </c:pt>
                <c:pt idx="1942" formatCode="0">
                  <c:v>44.6</c:v>
                </c:pt>
                <c:pt idx="1943" formatCode="0">
                  <c:v>34.299999999999997</c:v>
                </c:pt>
                <c:pt idx="1944">
                  <c:v>30</c:v>
                </c:pt>
                <c:pt idx="1945">
                  <c:v>30</c:v>
                </c:pt>
                <c:pt idx="1946">
                  <c:v>31</c:v>
                </c:pt>
                <c:pt idx="1947">
                  <c:v>40</c:v>
                </c:pt>
                <c:pt idx="1948" formatCode="0">
                  <c:v>40.4</c:v>
                </c:pt>
                <c:pt idx="1949" formatCode="0">
                  <c:v>42.8</c:v>
                </c:pt>
                <c:pt idx="1950">
                  <c:v>40</c:v>
                </c:pt>
                <c:pt idx="1951">
                  <c:v>40</c:v>
                </c:pt>
                <c:pt idx="1952">
                  <c:v>40</c:v>
                </c:pt>
                <c:pt idx="1953" formatCode="0">
                  <c:v>39.5</c:v>
                </c:pt>
                <c:pt idx="1954" formatCode="0">
                  <c:v>35</c:v>
                </c:pt>
                <c:pt idx="1955" formatCode="0">
                  <c:v>35</c:v>
                </c:pt>
                <c:pt idx="1956" formatCode="0">
                  <c:v>35</c:v>
                </c:pt>
                <c:pt idx="1957" formatCode="0">
                  <c:v>35.200000000000003</c:v>
                </c:pt>
                <c:pt idx="1958" formatCode="0">
                  <c:v>39</c:v>
                </c:pt>
                <c:pt idx="1959" formatCode="0">
                  <c:v>40</c:v>
                </c:pt>
                <c:pt idx="1960" formatCode="0">
                  <c:v>31</c:v>
                </c:pt>
                <c:pt idx="1961" formatCode="0">
                  <c:v>32.700000000000003</c:v>
                </c:pt>
                <c:pt idx="1962" formatCode="0">
                  <c:v>35</c:v>
                </c:pt>
                <c:pt idx="1963" formatCode="0">
                  <c:v>35</c:v>
                </c:pt>
                <c:pt idx="1964" formatCode="0">
                  <c:v>35</c:v>
                </c:pt>
                <c:pt idx="1965" formatCode="0">
                  <c:v>37.4</c:v>
                </c:pt>
                <c:pt idx="1966" formatCode="0">
                  <c:v>35</c:v>
                </c:pt>
                <c:pt idx="1967" formatCode="0">
                  <c:v>37</c:v>
                </c:pt>
                <c:pt idx="1968" formatCode="0">
                  <c:v>40</c:v>
                </c:pt>
                <c:pt idx="1969" formatCode="0">
                  <c:v>44.5</c:v>
                </c:pt>
                <c:pt idx="1970" formatCode="0">
                  <c:v>45</c:v>
                </c:pt>
                <c:pt idx="1971" formatCode="0">
                  <c:v>40.9</c:v>
                </c:pt>
                <c:pt idx="1972" formatCode="0">
                  <c:v>40</c:v>
                </c:pt>
                <c:pt idx="1973" formatCode="0">
                  <c:v>38.299999999999997</c:v>
                </c:pt>
                <c:pt idx="1974" formatCode="0">
                  <c:v>35.4</c:v>
                </c:pt>
                <c:pt idx="1975" formatCode="0">
                  <c:v>40</c:v>
                </c:pt>
                <c:pt idx="1976" formatCode="0">
                  <c:v>36.700000000000003</c:v>
                </c:pt>
                <c:pt idx="1977" formatCode="0">
                  <c:v>37.799999999999997</c:v>
                </c:pt>
                <c:pt idx="1978" formatCode="0">
                  <c:v>40</c:v>
                </c:pt>
                <c:pt idx="1979" formatCode="0">
                  <c:v>46.7</c:v>
                </c:pt>
                <c:pt idx="1980" formatCode="0">
                  <c:v>47.7</c:v>
                </c:pt>
                <c:pt idx="1981" formatCode="0">
                  <c:v>44.3</c:v>
                </c:pt>
                <c:pt idx="1982" formatCode="0">
                  <c:v>35.4</c:v>
                </c:pt>
                <c:pt idx="1983" formatCode="0">
                  <c:v>35</c:v>
                </c:pt>
                <c:pt idx="1984" formatCode="0">
                  <c:v>35</c:v>
                </c:pt>
                <c:pt idx="1985" formatCode="0">
                  <c:v>32.6</c:v>
                </c:pt>
                <c:pt idx="1986" formatCode="0">
                  <c:v>37.6</c:v>
                </c:pt>
                <c:pt idx="1987" formatCode="0">
                  <c:v>17.2</c:v>
                </c:pt>
                <c:pt idx="1988" formatCode="0">
                  <c:v>11.9</c:v>
                </c:pt>
                <c:pt idx="1989" formatCode="0">
                  <c:v>17.100000000000001</c:v>
                </c:pt>
                <c:pt idx="1990" formatCode="0">
                  <c:v>19.3</c:v>
                </c:pt>
                <c:pt idx="1991" formatCode="0">
                  <c:v>20.399999999999999</c:v>
                </c:pt>
                <c:pt idx="1992" formatCode="0">
                  <c:v>27.2</c:v>
                </c:pt>
                <c:pt idx="1993" formatCode="0">
                  <c:v>29.5</c:v>
                </c:pt>
                <c:pt idx="1994" formatCode="0">
                  <c:v>25</c:v>
                </c:pt>
                <c:pt idx="1995" formatCode="0">
                  <c:v>25</c:v>
                </c:pt>
                <c:pt idx="1996" formatCode="0">
                  <c:v>22.8</c:v>
                </c:pt>
                <c:pt idx="1997" formatCode="0">
                  <c:v>32.200000000000003</c:v>
                </c:pt>
                <c:pt idx="1998" formatCode="0">
                  <c:v>29</c:v>
                </c:pt>
                <c:pt idx="1999" formatCode="0">
                  <c:v>32</c:v>
                </c:pt>
                <c:pt idx="2000" formatCode="0">
                  <c:v>37.9</c:v>
                </c:pt>
                <c:pt idx="2001" formatCode="0">
                  <c:v>40</c:v>
                </c:pt>
                <c:pt idx="2002" formatCode="0">
                  <c:v>40</c:v>
                </c:pt>
                <c:pt idx="2003" formatCode="0">
                  <c:v>39.799999999999997</c:v>
                </c:pt>
                <c:pt idx="2004" formatCode="0">
                  <c:v>36.6</c:v>
                </c:pt>
                <c:pt idx="2005" formatCode="0">
                  <c:v>40.299999999999997</c:v>
                </c:pt>
                <c:pt idx="2006" formatCode="0">
                  <c:v>43.2</c:v>
                </c:pt>
                <c:pt idx="2007" formatCode="0">
                  <c:v>36.4</c:v>
                </c:pt>
                <c:pt idx="2008" formatCode="0">
                  <c:v>40.9</c:v>
                </c:pt>
                <c:pt idx="2009" formatCode="0">
                  <c:v>37.200000000000003</c:v>
                </c:pt>
                <c:pt idx="2010" formatCode="0">
                  <c:v>40</c:v>
                </c:pt>
                <c:pt idx="2011" formatCode="0">
                  <c:v>40.6</c:v>
                </c:pt>
                <c:pt idx="2012" formatCode="0">
                  <c:v>39.6</c:v>
                </c:pt>
                <c:pt idx="2013" formatCode="0">
                  <c:v>36.200000000000003</c:v>
                </c:pt>
                <c:pt idx="2014" formatCode="0">
                  <c:v>39.799999999999997</c:v>
                </c:pt>
                <c:pt idx="2015" formatCode="0">
                  <c:v>40</c:v>
                </c:pt>
                <c:pt idx="2016" formatCode="0">
                  <c:v>40.200000000000003</c:v>
                </c:pt>
                <c:pt idx="2017" formatCode="0">
                  <c:v>42.8</c:v>
                </c:pt>
                <c:pt idx="2018" formatCode="0">
                  <c:v>41.8</c:v>
                </c:pt>
                <c:pt idx="2019" formatCode="0">
                  <c:v>28.8</c:v>
                </c:pt>
                <c:pt idx="2020" formatCode="0">
                  <c:v>27</c:v>
                </c:pt>
                <c:pt idx="2021" formatCode="0">
                  <c:v>27</c:v>
                </c:pt>
                <c:pt idx="2022" formatCode="0">
                  <c:v>27.3</c:v>
                </c:pt>
                <c:pt idx="2023" formatCode="0">
                  <c:v>32.799999999999997</c:v>
                </c:pt>
                <c:pt idx="2024" formatCode="0">
                  <c:v>37.9</c:v>
                </c:pt>
                <c:pt idx="2025" formatCode="0">
                  <c:v>39.5</c:v>
                </c:pt>
                <c:pt idx="2026" formatCode="0">
                  <c:v>31.3</c:v>
                </c:pt>
                <c:pt idx="2027" formatCode="0">
                  <c:v>35</c:v>
                </c:pt>
                <c:pt idx="2028" formatCode="0">
                  <c:v>30.4</c:v>
                </c:pt>
                <c:pt idx="2029" formatCode="0">
                  <c:v>25.9</c:v>
                </c:pt>
                <c:pt idx="2030" formatCode="0">
                  <c:v>25</c:v>
                </c:pt>
                <c:pt idx="2031" formatCode="0">
                  <c:v>25</c:v>
                </c:pt>
                <c:pt idx="2032" formatCode="0">
                  <c:v>34.200000000000003</c:v>
                </c:pt>
                <c:pt idx="2033" formatCode="0">
                  <c:v>35</c:v>
                </c:pt>
                <c:pt idx="2034" formatCode="0">
                  <c:v>40</c:v>
                </c:pt>
                <c:pt idx="2035" formatCode="0">
                  <c:v>45</c:v>
                </c:pt>
                <c:pt idx="2036" formatCode="0">
                  <c:v>45</c:v>
                </c:pt>
                <c:pt idx="2037" formatCode="0">
                  <c:v>45</c:v>
                </c:pt>
                <c:pt idx="2038" formatCode="0">
                  <c:v>45</c:v>
                </c:pt>
                <c:pt idx="2039" formatCode="0">
                  <c:v>45</c:v>
                </c:pt>
                <c:pt idx="2040" formatCode="0">
                  <c:v>45</c:v>
                </c:pt>
                <c:pt idx="2041" formatCode="0">
                  <c:v>45</c:v>
                </c:pt>
                <c:pt idx="2042" formatCode="0">
                  <c:v>45</c:v>
                </c:pt>
                <c:pt idx="2043" formatCode="0">
                  <c:v>38.1</c:v>
                </c:pt>
                <c:pt idx="2044" formatCode="0">
                  <c:v>24.8</c:v>
                </c:pt>
                <c:pt idx="2045" formatCode="0">
                  <c:v>21.8</c:v>
                </c:pt>
                <c:pt idx="2046" formatCode="0">
                  <c:v>20</c:v>
                </c:pt>
                <c:pt idx="2047" formatCode="0">
                  <c:v>20</c:v>
                </c:pt>
                <c:pt idx="2048" formatCode="0">
                  <c:v>20</c:v>
                </c:pt>
                <c:pt idx="2049" formatCode="0">
                  <c:v>20.8</c:v>
                </c:pt>
                <c:pt idx="2070" formatCode="0">
                  <c:v>33.1</c:v>
                </c:pt>
                <c:pt idx="2071" formatCode="0">
                  <c:v>40</c:v>
                </c:pt>
                <c:pt idx="2072" formatCode="0">
                  <c:v>40</c:v>
                </c:pt>
                <c:pt idx="2073" formatCode="0">
                  <c:v>40</c:v>
                </c:pt>
                <c:pt idx="2074" formatCode="0">
                  <c:v>37.299999999999997</c:v>
                </c:pt>
                <c:pt idx="2075" formatCode="0">
                  <c:v>35</c:v>
                </c:pt>
                <c:pt idx="2076" formatCode="0">
                  <c:v>33</c:v>
                </c:pt>
                <c:pt idx="2077" formatCode="0">
                  <c:v>33</c:v>
                </c:pt>
                <c:pt idx="2078" formatCode="0">
                  <c:v>33.1</c:v>
                </c:pt>
                <c:pt idx="2079" formatCode="0">
                  <c:v>34.4</c:v>
                </c:pt>
                <c:pt idx="2080" formatCode="0">
                  <c:v>35</c:v>
                </c:pt>
                <c:pt idx="2081" formatCode="0">
                  <c:v>35</c:v>
                </c:pt>
                <c:pt idx="2082" formatCode="0">
                  <c:v>35.4</c:v>
                </c:pt>
                <c:pt idx="2083" formatCode="0">
                  <c:v>39.9</c:v>
                </c:pt>
                <c:pt idx="2084" formatCode="0">
                  <c:v>40</c:v>
                </c:pt>
                <c:pt idx="2085" formatCode="0">
                  <c:v>35.799999999999997</c:v>
                </c:pt>
                <c:pt idx="2086" formatCode="0">
                  <c:v>33.299999999999997</c:v>
                </c:pt>
                <c:pt idx="2087" formatCode="0">
                  <c:v>29</c:v>
                </c:pt>
                <c:pt idx="2088" formatCode="0">
                  <c:v>25</c:v>
                </c:pt>
                <c:pt idx="2089" formatCode="0">
                  <c:v>25</c:v>
                </c:pt>
                <c:pt idx="2090" formatCode="0">
                  <c:v>26.2</c:v>
                </c:pt>
                <c:pt idx="2091" formatCode="0">
                  <c:v>30</c:v>
                </c:pt>
                <c:pt idx="2092" formatCode="0">
                  <c:v>30.4</c:v>
                </c:pt>
                <c:pt idx="2093" formatCode="0">
                  <c:v>35</c:v>
                </c:pt>
                <c:pt idx="2094" formatCode="0">
                  <c:v>35</c:v>
                </c:pt>
                <c:pt idx="2095" formatCode="0">
                  <c:v>35</c:v>
                </c:pt>
                <c:pt idx="2096" formatCode="0">
                  <c:v>34.1</c:v>
                </c:pt>
                <c:pt idx="2097" formatCode="0">
                  <c:v>31.3</c:v>
                </c:pt>
                <c:pt idx="2098" formatCode="0">
                  <c:v>30</c:v>
                </c:pt>
                <c:pt idx="2099" formatCode="0">
                  <c:v>30</c:v>
                </c:pt>
                <c:pt idx="2100" formatCode="0">
                  <c:v>30.1</c:v>
                </c:pt>
                <c:pt idx="2101" formatCode="0">
                  <c:v>32.200000000000003</c:v>
                </c:pt>
                <c:pt idx="2102" formatCode="0">
                  <c:v>32.4</c:v>
                </c:pt>
                <c:pt idx="2103" formatCode="0">
                  <c:v>33</c:v>
                </c:pt>
                <c:pt idx="2104" formatCode="0">
                  <c:v>32</c:v>
                </c:pt>
                <c:pt idx="2105" formatCode="0">
                  <c:v>28.8</c:v>
                </c:pt>
                <c:pt idx="2106" formatCode="0">
                  <c:v>28</c:v>
                </c:pt>
                <c:pt idx="2107" formatCode="0">
                  <c:v>22.8</c:v>
                </c:pt>
                <c:pt idx="2124" formatCode="0">
                  <c:v>31</c:v>
                </c:pt>
                <c:pt idx="2125" formatCode="0">
                  <c:v>44.3</c:v>
                </c:pt>
                <c:pt idx="2126" formatCode="0">
                  <c:v>45</c:v>
                </c:pt>
                <c:pt idx="2127" formatCode="0">
                  <c:v>45</c:v>
                </c:pt>
                <c:pt idx="2128" formatCode="0">
                  <c:v>44.6</c:v>
                </c:pt>
                <c:pt idx="2129" formatCode="0">
                  <c:v>36</c:v>
                </c:pt>
                <c:pt idx="2130" formatCode="0">
                  <c:v>33.299999999999997</c:v>
                </c:pt>
                <c:pt idx="2131" formatCode="0">
                  <c:v>36</c:v>
                </c:pt>
                <c:pt idx="2132" formatCode="0">
                  <c:v>36</c:v>
                </c:pt>
                <c:pt idx="2133" formatCode="0">
                  <c:v>36</c:v>
                </c:pt>
                <c:pt idx="2134" formatCode="0">
                  <c:v>36</c:v>
                </c:pt>
                <c:pt idx="2135" formatCode="0">
                  <c:v>35.700000000000003</c:v>
                </c:pt>
                <c:pt idx="2136" formatCode="0">
                  <c:v>28.3</c:v>
                </c:pt>
                <c:pt idx="2137" formatCode="0">
                  <c:v>26.1</c:v>
                </c:pt>
                <c:pt idx="2138" formatCode="0">
                  <c:v>26</c:v>
                </c:pt>
                <c:pt idx="2139" formatCode="0">
                  <c:v>26</c:v>
                </c:pt>
                <c:pt idx="2140" formatCode="0">
                  <c:v>26.2</c:v>
                </c:pt>
                <c:pt idx="2141" formatCode="0">
                  <c:v>29.6</c:v>
                </c:pt>
                <c:pt idx="2142" formatCode="0">
                  <c:v>30</c:v>
                </c:pt>
                <c:pt idx="2143" formatCode="0">
                  <c:v>30</c:v>
                </c:pt>
                <c:pt idx="2144" formatCode="0">
                  <c:v>30</c:v>
                </c:pt>
                <c:pt idx="2145" formatCode="0">
                  <c:v>29.4</c:v>
                </c:pt>
                <c:pt idx="2146" formatCode="0">
                  <c:v>28</c:v>
                </c:pt>
                <c:pt idx="2147" formatCode="0">
                  <c:v>28</c:v>
                </c:pt>
                <c:pt idx="2148" formatCode="0">
                  <c:v>28</c:v>
                </c:pt>
                <c:pt idx="2149" formatCode="0">
                  <c:v>28</c:v>
                </c:pt>
                <c:pt idx="2150" formatCode="0">
                  <c:v>28</c:v>
                </c:pt>
                <c:pt idx="2151" formatCode="0">
                  <c:v>28</c:v>
                </c:pt>
                <c:pt idx="2152" formatCode="0">
                  <c:v>28</c:v>
                </c:pt>
                <c:pt idx="2153" formatCode="0">
                  <c:v>28</c:v>
                </c:pt>
                <c:pt idx="2154" formatCode="0">
                  <c:v>27.1</c:v>
                </c:pt>
                <c:pt idx="2155" formatCode="0">
                  <c:v>25</c:v>
                </c:pt>
                <c:pt idx="2156" formatCode="0">
                  <c:v>25</c:v>
                </c:pt>
                <c:pt idx="2157" formatCode="0">
                  <c:v>25</c:v>
                </c:pt>
                <c:pt idx="2158" formatCode="0">
                  <c:v>25</c:v>
                </c:pt>
                <c:pt idx="2159" formatCode="0">
                  <c:v>25</c:v>
                </c:pt>
                <c:pt idx="2160" formatCode="0">
                  <c:v>25</c:v>
                </c:pt>
                <c:pt idx="2161" formatCode="0">
                  <c:v>25</c:v>
                </c:pt>
                <c:pt idx="2162" formatCode="0">
                  <c:v>33.1</c:v>
                </c:pt>
                <c:pt idx="2163" formatCode="0">
                  <c:v>35</c:v>
                </c:pt>
                <c:pt idx="2164" formatCode="0">
                  <c:v>35</c:v>
                </c:pt>
                <c:pt idx="2165" formatCode="0">
                  <c:v>36</c:v>
                </c:pt>
                <c:pt idx="2166" formatCode="0">
                  <c:v>40</c:v>
                </c:pt>
                <c:pt idx="2167" formatCode="0">
                  <c:v>40</c:v>
                </c:pt>
                <c:pt idx="2168" formatCode="0">
                  <c:v>40</c:v>
                </c:pt>
                <c:pt idx="2169" formatCode="0">
                  <c:v>40</c:v>
                </c:pt>
                <c:pt idx="2170" formatCode="0">
                  <c:v>40</c:v>
                </c:pt>
                <c:pt idx="2171" formatCode="0">
                  <c:v>40</c:v>
                </c:pt>
                <c:pt idx="2172" formatCode="0">
                  <c:v>40</c:v>
                </c:pt>
                <c:pt idx="2173" formatCode="0">
                  <c:v>37.4</c:v>
                </c:pt>
                <c:pt idx="2174" formatCode="0">
                  <c:v>40.4</c:v>
                </c:pt>
                <c:pt idx="2175" formatCode="0">
                  <c:v>42</c:v>
                </c:pt>
                <c:pt idx="2176" formatCode="0">
                  <c:v>42</c:v>
                </c:pt>
                <c:pt idx="2177" formatCode="0">
                  <c:v>42.3</c:v>
                </c:pt>
                <c:pt idx="2178" formatCode="0">
                  <c:v>45</c:v>
                </c:pt>
                <c:pt idx="2179" formatCode="0">
                  <c:v>45</c:v>
                </c:pt>
                <c:pt idx="2180" formatCode="0">
                  <c:v>45</c:v>
                </c:pt>
                <c:pt idx="2181" formatCode="0">
                  <c:v>39.6</c:v>
                </c:pt>
                <c:pt idx="2182" formatCode="0">
                  <c:v>27</c:v>
                </c:pt>
                <c:pt idx="2183" formatCode="0">
                  <c:v>29.4</c:v>
                </c:pt>
                <c:pt idx="2184" formatCode="0">
                  <c:v>31.3</c:v>
                </c:pt>
                <c:pt idx="2185" formatCode="0">
                  <c:v>32</c:v>
                </c:pt>
                <c:pt idx="2186" formatCode="0">
                  <c:v>33.9</c:v>
                </c:pt>
                <c:pt idx="2187" formatCode="0">
                  <c:v>34.799999999999997</c:v>
                </c:pt>
                <c:pt idx="2188" formatCode="0">
                  <c:v>36.200000000000003</c:v>
                </c:pt>
                <c:pt idx="2189" formatCode="0">
                  <c:v>34.9</c:v>
                </c:pt>
                <c:pt idx="2190" formatCode="0">
                  <c:v>33.799999999999997</c:v>
                </c:pt>
                <c:pt idx="2191" formatCode="0">
                  <c:v>32</c:v>
                </c:pt>
                <c:pt idx="2192" formatCode="0">
                  <c:v>32.6</c:v>
                </c:pt>
                <c:pt idx="2193" formatCode="0">
                  <c:v>32.299999999999997</c:v>
                </c:pt>
                <c:pt idx="2194" formatCode="0">
                  <c:v>35</c:v>
                </c:pt>
                <c:pt idx="2195" formatCode="0">
                  <c:v>33.299999999999997</c:v>
                </c:pt>
                <c:pt idx="2196" formatCode="0">
                  <c:v>34.1</c:v>
                </c:pt>
                <c:pt idx="2197" formatCode="0">
                  <c:v>39.700000000000003</c:v>
                </c:pt>
                <c:pt idx="2198" formatCode="0">
                  <c:v>43</c:v>
                </c:pt>
                <c:pt idx="2199" formatCode="0">
                  <c:v>42.7</c:v>
                </c:pt>
                <c:pt idx="2200" formatCode="0">
                  <c:v>40</c:v>
                </c:pt>
                <c:pt idx="2201" formatCode="0">
                  <c:v>40</c:v>
                </c:pt>
                <c:pt idx="2202" formatCode="0">
                  <c:v>40.299999999999997</c:v>
                </c:pt>
                <c:pt idx="2203" formatCode="0">
                  <c:v>44.8</c:v>
                </c:pt>
                <c:pt idx="2204" formatCode="0">
                  <c:v>45</c:v>
                </c:pt>
                <c:pt idx="2205" formatCode="0">
                  <c:v>45</c:v>
                </c:pt>
                <c:pt idx="2206" formatCode="0">
                  <c:v>45.2</c:v>
                </c:pt>
                <c:pt idx="2207" formatCode="0">
                  <c:v>47</c:v>
                </c:pt>
                <c:pt idx="2208" formatCode="0">
                  <c:v>47</c:v>
                </c:pt>
                <c:pt idx="2209" formatCode="0">
                  <c:v>42</c:v>
                </c:pt>
                <c:pt idx="2210" formatCode="0">
                  <c:v>35</c:v>
                </c:pt>
                <c:pt idx="2211" formatCode="0">
                  <c:v>40.200000000000003</c:v>
                </c:pt>
                <c:pt idx="2212" formatCode="0">
                  <c:v>43</c:v>
                </c:pt>
                <c:pt idx="2213" formatCode="0">
                  <c:v>43</c:v>
                </c:pt>
                <c:pt idx="2214" formatCode="0">
                  <c:v>43</c:v>
                </c:pt>
                <c:pt idx="2215" formatCode="0">
                  <c:v>43</c:v>
                </c:pt>
                <c:pt idx="2216" formatCode="0">
                  <c:v>43</c:v>
                </c:pt>
                <c:pt idx="2217" formatCode="0">
                  <c:v>43</c:v>
                </c:pt>
                <c:pt idx="2218" formatCode="0">
                  <c:v>43</c:v>
                </c:pt>
                <c:pt idx="2219" formatCode="0">
                  <c:v>43</c:v>
                </c:pt>
                <c:pt idx="2220" formatCode="0">
                  <c:v>43</c:v>
                </c:pt>
                <c:pt idx="2221" formatCode="0">
                  <c:v>43</c:v>
                </c:pt>
                <c:pt idx="2222" formatCode="0">
                  <c:v>43</c:v>
                </c:pt>
                <c:pt idx="2223" formatCode="0">
                  <c:v>43</c:v>
                </c:pt>
                <c:pt idx="2224" formatCode="0">
                  <c:v>43.2</c:v>
                </c:pt>
                <c:pt idx="2225" formatCode="0">
                  <c:v>45</c:v>
                </c:pt>
                <c:pt idx="2226" formatCode="0">
                  <c:v>45</c:v>
                </c:pt>
                <c:pt idx="2227" formatCode="0">
                  <c:v>45</c:v>
                </c:pt>
                <c:pt idx="2228" formatCode="0">
                  <c:v>45</c:v>
                </c:pt>
                <c:pt idx="2229" formatCode="0">
                  <c:v>45</c:v>
                </c:pt>
                <c:pt idx="2230" formatCode="0">
                  <c:v>45</c:v>
                </c:pt>
                <c:pt idx="2231" formatCode="0">
                  <c:v>45</c:v>
                </c:pt>
                <c:pt idx="2232" formatCode="0">
                  <c:v>45</c:v>
                </c:pt>
                <c:pt idx="2233" formatCode="0">
                  <c:v>45</c:v>
                </c:pt>
                <c:pt idx="2234" formatCode="0">
                  <c:v>45</c:v>
                </c:pt>
                <c:pt idx="2235" formatCode="0">
                  <c:v>45</c:v>
                </c:pt>
                <c:pt idx="2236" formatCode="0">
                  <c:v>45</c:v>
                </c:pt>
                <c:pt idx="2237" formatCode="0">
                  <c:v>45</c:v>
                </c:pt>
                <c:pt idx="2238" formatCode="0">
                  <c:v>29.4</c:v>
                </c:pt>
                <c:pt idx="2239" formatCode="0">
                  <c:v>20</c:v>
                </c:pt>
                <c:pt idx="2240" formatCode="0">
                  <c:v>20</c:v>
                </c:pt>
                <c:pt idx="2241" formatCode="0">
                  <c:v>20.399999999999999</c:v>
                </c:pt>
                <c:pt idx="2242" formatCode="0">
                  <c:v>25.3</c:v>
                </c:pt>
                <c:pt idx="2243" formatCode="0">
                  <c:v>19.899999999999999</c:v>
                </c:pt>
                <c:pt idx="2257" formatCode="0">
                  <c:v>15.5</c:v>
                </c:pt>
                <c:pt idx="2258" formatCode="0">
                  <c:v>37.799999999999997</c:v>
                </c:pt>
                <c:pt idx="2259" formatCode="0">
                  <c:v>39.299999999999997</c:v>
                </c:pt>
                <c:pt idx="2260" formatCode="0">
                  <c:v>24</c:v>
                </c:pt>
                <c:pt idx="2261" formatCode="0">
                  <c:v>20</c:v>
                </c:pt>
                <c:pt idx="2262" formatCode="0">
                  <c:v>20</c:v>
                </c:pt>
                <c:pt idx="2263" formatCode="0">
                  <c:v>20</c:v>
                </c:pt>
                <c:pt idx="2264" formatCode="0">
                  <c:v>20</c:v>
                </c:pt>
                <c:pt idx="2265" formatCode="0">
                  <c:v>20</c:v>
                </c:pt>
                <c:pt idx="2266" formatCode="0">
                  <c:v>20</c:v>
                </c:pt>
                <c:pt idx="2267" formatCode="0">
                  <c:v>21.8</c:v>
                </c:pt>
                <c:pt idx="2268" formatCode="0">
                  <c:v>20</c:v>
                </c:pt>
                <c:pt idx="2269" formatCode="0">
                  <c:v>23.4</c:v>
                </c:pt>
                <c:pt idx="2270" formatCode="0">
                  <c:v>22.8</c:v>
                </c:pt>
                <c:pt idx="2271" formatCode="0">
                  <c:v>20.5</c:v>
                </c:pt>
                <c:pt idx="2272" formatCode="0">
                  <c:v>32.5</c:v>
                </c:pt>
                <c:pt idx="2273" formatCode="0">
                  <c:v>39</c:v>
                </c:pt>
                <c:pt idx="2274" formatCode="0">
                  <c:v>40</c:v>
                </c:pt>
                <c:pt idx="2275" formatCode="0">
                  <c:v>40</c:v>
                </c:pt>
                <c:pt idx="2276" formatCode="0">
                  <c:v>40</c:v>
                </c:pt>
                <c:pt idx="2277" formatCode="0">
                  <c:v>40</c:v>
                </c:pt>
                <c:pt idx="2278" formatCode="0">
                  <c:v>40</c:v>
                </c:pt>
                <c:pt idx="2279" formatCode="0">
                  <c:v>40</c:v>
                </c:pt>
                <c:pt idx="2280" formatCode="0">
                  <c:v>41.4</c:v>
                </c:pt>
                <c:pt idx="2281" formatCode="0">
                  <c:v>45.1</c:v>
                </c:pt>
                <c:pt idx="2282" formatCode="0">
                  <c:v>49.6</c:v>
                </c:pt>
                <c:pt idx="2283" formatCode="0">
                  <c:v>50</c:v>
                </c:pt>
                <c:pt idx="2284" formatCode="0">
                  <c:v>50</c:v>
                </c:pt>
                <c:pt idx="2285" formatCode="0">
                  <c:v>50</c:v>
                </c:pt>
                <c:pt idx="2286" formatCode="0">
                  <c:v>50</c:v>
                </c:pt>
                <c:pt idx="2287" formatCode="0">
                  <c:v>46.6</c:v>
                </c:pt>
                <c:pt idx="2288">
                  <c:v>45</c:v>
                </c:pt>
                <c:pt idx="2289" formatCode="0">
                  <c:v>37.799999999999997</c:v>
                </c:pt>
                <c:pt idx="2290" formatCode="0">
                  <c:v>31.9</c:v>
                </c:pt>
                <c:pt idx="2291" formatCode="0">
                  <c:v>34.1</c:v>
                </c:pt>
                <c:pt idx="2292">
                  <c:v>35</c:v>
                </c:pt>
                <c:pt idx="2293">
                  <c:v>35</c:v>
                </c:pt>
                <c:pt idx="2294">
                  <c:v>35</c:v>
                </c:pt>
                <c:pt idx="2295">
                  <c:v>35</c:v>
                </c:pt>
                <c:pt idx="2296">
                  <c:v>35</c:v>
                </c:pt>
                <c:pt idx="2297">
                  <c:v>35</c:v>
                </c:pt>
                <c:pt idx="2298">
                  <c:v>34</c:v>
                </c:pt>
                <c:pt idx="2299">
                  <c:v>30</c:v>
                </c:pt>
                <c:pt idx="2300">
                  <c:v>30</c:v>
                </c:pt>
                <c:pt idx="2301">
                  <c:v>30</c:v>
                </c:pt>
                <c:pt idx="2302">
                  <c:v>30</c:v>
                </c:pt>
                <c:pt idx="2303" formatCode="0">
                  <c:v>30.4</c:v>
                </c:pt>
                <c:pt idx="2304">
                  <c:v>35</c:v>
                </c:pt>
                <c:pt idx="2305">
                  <c:v>35</c:v>
                </c:pt>
                <c:pt idx="2306">
                  <c:v>35</c:v>
                </c:pt>
                <c:pt idx="2307">
                  <c:v>35</c:v>
                </c:pt>
                <c:pt idx="2308">
                  <c:v>35</c:v>
                </c:pt>
                <c:pt idx="2309">
                  <c:v>35</c:v>
                </c:pt>
                <c:pt idx="2310" formatCode="0">
                  <c:v>41.2</c:v>
                </c:pt>
                <c:pt idx="2311">
                  <c:v>45</c:v>
                </c:pt>
                <c:pt idx="2312">
                  <c:v>45</c:v>
                </c:pt>
                <c:pt idx="2313" formatCode="0">
                  <c:v>44.8</c:v>
                </c:pt>
                <c:pt idx="2314">
                  <c:v>43</c:v>
                </c:pt>
                <c:pt idx="2315" formatCode="0">
                  <c:v>44.3</c:v>
                </c:pt>
                <c:pt idx="2316">
                  <c:v>50</c:v>
                </c:pt>
                <c:pt idx="2317">
                  <c:v>50</c:v>
                </c:pt>
                <c:pt idx="2318" formatCode="0">
                  <c:v>47.6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A-F116-4F08-868D-E519DB5239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9317056"/>
        <c:axId val="159459104"/>
      </c:lineChart>
      <c:dateAx>
        <c:axId val="15931705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59459104"/>
        <c:crosses val="autoZero"/>
        <c:auto val="1"/>
        <c:lblOffset val="100"/>
        <c:baseTimeUnit val="days"/>
      </c:dateAx>
      <c:valAx>
        <c:axId val="159459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317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Давление на входе в Р-1, атм</a:t>
            </a:r>
          </a:p>
        </c:rich>
      </c:tx>
      <c:layout>
        <c:manualLayout>
          <c:xMode val="edge"/>
          <c:yMode val="edge"/>
          <c:x val="9.4117647058822144E-4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212438706271085E-2"/>
          <c:y val="0.21311601370310782"/>
          <c:w val="0.94350885619593727"/>
          <c:h val="0.52278672309788721"/>
        </c:manualLayout>
      </c:layout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18"/>
              <c:layout>
                <c:manualLayout>
                  <c:x val="-4.2209360922856164E-3"/>
                  <c:y val="-9.1651207512087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9B3-4ECA-8A9F-327853D3F6D8}"/>
                </c:ext>
              </c:extLst>
            </c:dLbl>
            <c:dLbl>
              <c:idx val="49"/>
              <c:layout>
                <c:manualLayout>
                  <c:x val="-7.3866381614998283E-3"/>
                  <c:y val="0.113216197514932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9B3-4ECA-8A9F-327853D3F6D8}"/>
                </c:ext>
              </c:extLst>
            </c:dLbl>
            <c:dLbl>
              <c:idx val="188"/>
              <c:layout>
                <c:manualLayout>
                  <c:x val="-4.2209360922856164E-3"/>
                  <c:y val="0.129389940017065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9B3-4ECA-8A9F-327853D3F6D8}"/>
                </c:ext>
              </c:extLst>
            </c:dLbl>
            <c:dLbl>
              <c:idx val="280"/>
              <c:layout>
                <c:manualLayout>
                  <c:x val="-1.0552340230714041E-3"/>
                  <c:y val="-7.54774650099547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9B3-4ECA-8A9F-327853D3F6D8}"/>
                </c:ext>
              </c:extLst>
            </c:dLbl>
            <c:dLbl>
              <c:idx val="377"/>
              <c:layout>
                <c:manualLayout>
                  <c:x val="-6.3314041384284628E-3"/>
                  <c:y val="8.0868712510665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9B3-4ECA-8A9F-327853D3F6D8}"/>
                </c:ext>
              </c:extLst>
            </c:dLbl>
            <c:dLbl>
              <c:idx val="463"/>
              <c:layout>
                <c:manualLayout>
                  <c:x val="-8.4418721845712329E-3"/>
                  <c:y val="-9.1651207512087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9B3-4ECA-8A9F-327853D3F6D8}"/>
                </c:ext>
              </c:extLst>
            </c:dLbl>
            <c:dLbl>
              <c:idx val="491"/>
              <c:layout>
                <c:manualLayout>
                  <c:x val="-3.8691467212153907E-17"/>
                  <c:y val="7.0086217509243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9B3-4ECA-8A9F-327853D3F6D8}"/>
                </c:ext>
              </c:extLst>
            </c:dLbl>
            <c:dLbl>
              <c:idx val="544"/>
              <c:layout>
                <c:manualLayout>
                  <c:x val="-1.1607574253785445E-2"/>
                  <c:y val="-8.6259960011376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9B3-4ECA-8A9F-327853D3F6D8}"/>
                </c:ext>
              </c:extLst>
            </c:dLbl>
            <c:dLbl>
              <c:idx val="827"/>
              <c:layout>
                <c:manualLayout>
                  <c:x val="-6.3314041384284238E-3"/>
                  <c:y val="0.123998692516354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9B3-4ECA-8A9F-327853D3F6D8}"/>
                </c:ext>
              </c:extLst>
            </c:dLbl>
            <c:dLbl>
              <c:idx val="913"/>
              <c:layout>
                <c:manualLayout>
                  <c:x val="-6.3314041384285018E-3"/>
                  <c:y val="9.1651207512087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9B3-4ECA-8A9F-327853D3F6D8}"/>
                </c:ext>
              </c:extLst>
            </c:dLbl>
            <c:dLbl>
              <c:idx val="1112"/>
              <c:layout>
                <c:manualLayout>
                  <c:x val="-2.5325616553713695E-2"/>
                  <c:y val="-8.0868712510665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9B3-4ECA-8A9F-327853D3F6D8}"/>
                </c:ext>
              </c:extLst>
            </c:dLbl>
            <c:dLbl>
              <c:idx val="1232"/>
              <c:layout>
                <c:manualLayout>
                  <c:x val="-4.2209360922856164E-3"/>
                  <c:y val="0.140172435018487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9B3-4ECA-8A9F-327853D3F6D8}"/>
                </c:ext>
              </c:extLst>
            </c:dLbl>
            <c:dLbl>
              <c:idx val="1360"/>
              <c:layout>
                <c:manualLayout>
                  <c:x val="-1.0552340230714041E-3"/>
                  <c:y val="9.1651207512087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9B3-4ECA-8A9F-327853D3F6D8}"/>
                </c:ext>
              </c:extLst>
            </c:dLbl>
            <c:dLbl>
              <c:idx val="1460"/>
              <c:layout>
                <c:manualLayout>
                  <c:x val="-2.954655264599939E-2"/>
                  <c:y val="-9.70424550127989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9B3-4ECA-8A9F-327853D3F6D8}"/>
                </c:ext>
              </c:extLst>
            </c:dLbl>
            <c:dLbl>
              <c:idx val="1497"/>
              <c:layout>
                <c:manualLayout>
                  <c:x val="-9.4971062076427137E-3"/>
                  <c:y val="-0.10243370251350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9B3-4ECA-8A9F-327853D3F6D8}"/>
                </c:ext>
              </c:extLst>
            </c:dLbl>
            <c:dLbl>
              <c:idx val="1623"/>
              <c:layout>
                <c:manualLayout>
                  <c:x val="-3.0601786669070718E-2"/>
                  <c:y val="-0.11860744501564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9B3-4ECA-8A9F-327853D3F6D8}"/>
                </c:ext>
              </c:extLst>
            </c:dLbl>
            <c:dLbl>
              <c:idx val="1724"/>
              <c:layout>
                <c:manualLayout>
                  <c:x val="-6.3314041384284238E-3"/>
                  <c:y val="0.113216197514932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89B3-4ECA-8A9F-327853D3F6D8}"/>
                </c:ext>
              </c:extLst>
            </c:dLbl>
            <c:dLbl>
              <c:idx val="1838"/>
              <c:layout>
                <c:manualLayout>
                  <c:x val="-2.9546552645999466E-2"/>
                  <c:y val="-9.7042455012798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9B3-4ECA-8A9F-327853D3F6D8}"/>
                </c:ext>
              </c:extLst>
            </c:dLbl>
            <c:dLbl>
              <c:idx val="1898"/>
              <c:layout>
                <c:manualLayout>
                  <c:x val="-1.4773276322999657E-2"/>
                  <c:y val="-8.62599600113768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89B3-4ECA-8A9F-327853D3F6D8}"/>
                </c:ext>
              </c:extLst>
            </c:dLbl>
            <c:dLbl>
              <c:idx val="2004"/>
              <c:layout>
                <c:manualLayout>
                  <c:x val="-2.2159914484499641E-2"/>
                  <c:y val="-8.08687125106657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9B3-4ECA-8A9F-327853D3F6D8}"/>
                </c:ext>
              </c:extLst>
            </c:dLbl>
            <c:dLbl>
              <c:idx val="2040"/>
              <c:layout>
                <c:manualLayout>
                  <c:x val="-1.1607574253785599E-2"/>
                  <c:y val="-0.129389940017065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89B3-4ECA-8A9F-327853D3F6D8}"/>
                </c:ext>
              </c:extLst>
            </c:dLbl>
            <c:dLbl>
              <c:idx val="2154"/>
              <c:layout>
                <c:manualLayout>
                  <c:x val="0"/>
                  <c:y val="0.134781187517776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89B3-4ECA-8A9F-327853D3F6D8}"/>
                </c:ext>
              </c:extLst>
            </c:dLbl>
            <c:dLbl>
              <c:idx val="2234"/>
              <c:layout>
                <c:manualLayout>
                  <c:x val="-2.5325616553713695E-2"/>
                  <c:y val="-7.54774650099546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89B3-4ECA-8A9F-327853D3F6D8}"/>
                </c:ext>
              </c:extLst>
            </c:dLbl>
            <c:dLbl>
              <c:idx val="2287"/>
              <c:layout>
                <c:manualLayout>
                  <c:x val="-5.2761701153570201E-3"/>
                  <c:y val="-8.62599600113768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89B3-4ECA-8A9F-327853D3F6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'с 08.18'!$A$5:$A$2323</c:f>
              <c:numCache>
                <c:formatCode>m/d/yyyy</c:formatCode>
                <c:ptCount val="2319"/>
                <c:pt idx="0">
                  <c:v>43339</c:v>
                </c:pt>
                <c:pt idx="1">
                  <c:v>43340</c:v>
                </c:pt>
                <c:pt idx="2">
                  <c:v>43341</c:v>
                </c:pt>
                <c:pt idx="3">
                  <c:v>43342</c:v>
                </c:pt>
                <c:pt idx="4">
                  <c:v>43343</c:v>
                </c:pt>
                <c:pt idx="5">
                  <c:v>43344</c:v>
                </c:pt>
                <c:pt idx="6">
                  <c:v>43345</c:v>
                </c:pt>
                <c:pt idx="7">
                  <c:v>43346</c:v>
                </c:pt>
                <c:pt idx="8">
                  <c:v>43347</c:v>
                </c:pt>
                <c:pt idx="9">
                  <c:v>43348</c:v>
                </c:pt>
                <c:pt idx="10">
                  <c:v>43349</c:v>
                </c:pt>
                <c:pt idx="11">
                  <c:v>43350</c:v>
                </c:pt>
                <c:pt idx="12">
                  <c:v>43351</c:v>
                </c:pt>
                <c:pt idx="13">
                  <c:v>43352</c:v>
                </c:pt>
                <c:pt idx="14">
                  <c:v>43353</c:v>
                </c:pt>
                <c:pt idx="15">
                  <c:v>43354</c:v>
                </c:pt>
                <c:pt idx="16">
                  <c:v>43355</c:v>
                </c:pt>
                <c:pt idx="17">
                  <c:v>43356</c:v>
                </c:pt>
                <c:pt idx="18">
                  <c:v>43357</c:v>
                </c:pt>
                <c:pt idx="19">
                  <c:v>43358</c:v>
                </c:pt>
                <c:pt idx="20">
                  <c:v>43359</c:v>
                </c:pt>
                <c:pt idx="21">
                  <c:v>43360</c:v>
                </c:pt>
                <c:pt idx="22">
                  <c:v>43361</c:v>
                </c:pt>
                <c:pt idx="23">
                  <c:v>43362</c:v>
                </c:pt>
                <c:pt idx="24">
                  <c:v>43363</c:v>
                </c:pt>
                <c:pt idx="25">
                  <c:v>43364</c:v>
                </c:pt>
                <c:pt idx="26">
                  <c:v>43365</c:v>
                </c:pt>
                <c:pt idx="27">
                  <c:v>43366</c:v>
                </c:pt>
                <c:pt idx="28">
                  <c:v>43367</c:v>
                </c:pt>
                <c:pt idx="29">
                  <c:v>43368</c:v>
                </c:pt>
                <c:pt idx="30">
                  <c:v>43369</c:v>
                </c:pt>
                <c:pt idx="31">
                  <c:v>43370</c:v>
                </c:pt>
                <c:pt idx="32">
                  <c:v>43371</c:v>
                </c:pt>
                <c:pt idx="33">
                  <c:v>43372</c:v>
                </c:pt>
                <c:pt idx="34">
                  <c:v>43373</c:v>
                </c:pt>
                <c:pt idx="35">
                  <c:v>43374</c:v>
                </c:pt>
                <c:pt idx="36">
                  <c:v>43375</c:v>
                </c:pt>
                <c:pt idx="37">
                  <c:v>43376</c:v>
                </c:pt>
                <c:pt idx="38">
                  <c:v>43377</c:v>
                </c:pt>
                <c:pt idx="39">
                  <c:v>43378</c:v>
                </c:pt>
                <c:pt idx="40">
                  <c:v>43379</c:v>
                </c:pt>
                <c:pt idx="41">
                  <c:v>43380</c:v>
                </c:pt>
                <c:pt idx="42">
                  <c:v>43381</c:v>
                </c:pt>
                <c:pt idx="43">
                  <c:v>43382</c:v>
                </c:pt>
                <c:pt idx="44">
                  <c:v>43383</c:v>
                </c:pt>
                <c:pt idx="45">
                  <c:v>43384</c:v>
                </c:pt>
                <c:pt idx="46">
                  <c:v>43385</c:v>
                </c:pt>
                <c:pt idx="47">
                  <c:v>43386</c:v>
                </c:pt>
                <c:pt idx="48">
                  <c:v>43387</c:v>
                </c:pt>
                <c:pt idx="49">
                  <c:v>43388</c:v>
                </c:pt>
                <c:pt idx="50">
                  <c:v>43389</c:v>
                </c:pt>
                <c:pt idx="51">
                  <c:v>43390</c:v>
                </c:pt>
                <c:pt idx="52">
                  <c:v>43391</c:v>
                </c:pt>
                <c:pt idx="53">
                  <c:v>43392</c:v>
                </c:pt>
                <c:pt idx="54">
                  <c:v>43393</c:v>
                </c:pt>
                <c:pt idx="55">
                  <c:v>43394</c:v>
                </c:pt>
                <c:pt idx="56">
                  <c:v>43395</c:v>
                </c:pt>
                <c:pt idx="57">
                  <c:v>43396</c:v>
                </c:pt>
                <c:pt idx="58">
                  <c:v>43397</c:v>
                </c:pt>
                <c:pt idx="59">
                  <c:v>43398</c:v>
                </c:pt>
                <c:pt idx="60">
                  <c:v>43399</c:v>
                </c:pt>
                <c:pt idx="61">
                  <c:v>43400</c:v>
                </c:pt>
                <c:pt idx="62">
                  <c:v>43401</c:v>
                </c:pt>
                <c:pt idx="63">
                  <c:v>43402</c:v>
                </c:pt>
                <c:pt idx="64">
                  <c:v>43403</c:v>
                </c:pt>
                <c:pt idx="65">
                  <c:v>43404</c:v>
                </c:pt>
                <c:pt idx="66">
                  <c:v>43405</c:v>
                </c:pt>
                <c:pt idx="67">
                  <c:v>43406</c:v>
                </c:pt>
                <c:pt idx="68">
                  <c:v>43407</c:v>
                </c:pt>
                <c:pt idx="69">
                  <c:v>43408</c:v>
                </c:pt>
                <c:pt idx="70">
                  <c:v>43409</c:v>
                </c:pt>
                <c:pt idx="71">
                  <c:v>43410</c:v>
                </c:pt>
                <c:pt idx="72">
                  <c:v>43411</c:v>
                </c:pt>
                <c:pt idx="73">
                  <c:v>43412</c:v>
                </c:pt>
                <c:pt idx="74">
                  <c:v>43413</c:v>
                </c:pt>
                <c:pt idx="75">
                  <c:v>43414</c:v>
                </c:pt>
                <c:pt idx="76">
                  <c:v>43415</c:v>
                </c:pt>
                <c:pt idx="77">
                  <c:v>43416</c:v>
                </c:pt>
                <c:pt idx="78">
                  <c:v>43417</c:v>
                </c:pt>
                <c:pt idx="79">
                  <c:v>43418</c:v>
                </c:pt>
                <c:pt idx="80">
                  <c:v>43419</c:v>
                </c:pt>
                <c:pt idx="81">
                  <c:v>43420</c:v>
                </c:pt>
                <c:pt idx="82">
                  <c:v>43421</c:v>
                </c:pt>
                <c:pt idx="83">
                  <c:v>43422</c:v>
                </c:pt>
                <c:pt idx="84">
                  <c:v>43423</c:v>
                </c:pt>
                <c:pt idx="85">
                  <c:v>43424</c:v>
                </c:pt>
                <c:pt idx="86">
                  <c:v>43425</c:v>
                </c:pt>
                <c:pt idx="87">
                  <c:v>43426</c:v>
                </c:pt>
                <c:pt idx="88">
                  <c:v>43427</c:v>
                </c:pt>
                <c:pt idx="89">
                  <c:v>43428</c:v>
                </c:pt>
                <c:pt idx="90">
                  <c:v>43429</c:v>
                </c:pt>
                <c:pt idx="91">
                  <c:v>43430</c:v>
                </c:pt>
                <c:pt idx="92">
                  <c:v>43431</c:v>
                </c:pt>
                <c:pt idx="93">
                  <c:v>43432</c:v>
                </c:pt>
                <c:pt idx="94">
                  <c:v>43433</c:v>
                </c:pt>
                <c:pt idx="95">
                  <c:v>43434</c:v>
                </c:pt>
                <c:pt idx="96">
                  <c:v>43435</c:v>
                </c:pt>
                <c:pt idx="97">
                  <c:v>43436</c:v>
                </c:pt>
                <c:pt idx="98">
                  <c:v>43437</c:v>
                </c:pt>
                <c:pt idx="99">
                  <c:v>43438</c:v>
                </c:pt>
                <c:pt idx="100">
                  <c:v>43439</c:v>
                </c:pt>
                <c:pt idx="101">
                  <c:v>43440</c:v>
                </c:pt>
                <c:pt idx="102">
                  <c:v>43441</c:v>
                </c:pt>
                <c:pt idx="103">
                  <c:v>43442</c:v>
                </c:pt>
                <c:pt idx="104">
                  <c:v>43443</c:v>
                </c:pt>
                <c:pt idx="105">
                  <c:v>43444</c:v>
                </c:pt>
                <c:pt idx="106">
                  <c:v>43445</c:v>
                </c:pt>
                <c:pt idx="107">
                  <c:v>43446</c:v>
                </c:pt>
                <c:pt idx="108">
                  <c:v>43447</c:v>
                </c:pt>
                <c:pt idx="109">
                  <c:v>43448</c:v>
                </c:pt>
                <c:pt idx="110">
                  <c:v>43449</c:v>
                </c:pt>
                <c:pt idx="111">
                  <c:v>43450</c:v>
                </c:pt>
                <c:pt idx="112">
                  <c:v>43451</c:v>
                </c:pt>
                <c:pt idx="113">
                  <c:v>43452</c:v>
                </c:pt>
                <c:pt idx="114">
                  <c:v>43453</c:v>
                </c:pt>
                <c:pt idx="115">
                  <c:v>43454</c:v>
                </c:pt>
                <c:pt idx="116">
                  <c:v>43455</c:v>
                </c:pt>
                <c:pt idx="117">
                  <c:v>43456</c:v>
                </c:pt>
                <c:pt idx="118">
                  <c:v>43457</c:v>
                </c:pt>
                <c:pt idx="119">
                  <c:v>43458</c:v>
                </c:pt>
                <c:pt idx="120">
                  <c:v>43459</c:v>
                </c:pt>
                <c:pt idx="121">
                  <c:v>43460</c:v>
                </c:pt>
                <c:pt idx="122">
                  <c:v>43461</c:v>
                </c:pt>
                <c:pt idx="123">
                  <c:v>43462</c:v>
                </c:pt>
                <c:pt idx="124">
                  <c:v>43463</c:v>
                </c:pt>
                <c:pt idx="125">
                  <c:v>43464</c:v>
                </c:pt>
                <c:pt idx="126">
                  <c:v>43465</c:v>
                </c:pt>
                <c:pt idx="127">
                  <c:v>43466</c:v>
                </c:pt>
                <c:pt idx="128">
                  <c:v>43467</c:v>
                </c:pt>
                <c:pt idx="129">
                  <c:v>43468</c:v>
                </c:pt>
                <c:pt idx="130">
                  <c:v>43469</c:v>
                </c:pt>
                <c:pt idx="131">
                  <c:v>43470</c:v>
                </c:pt>
                <c:pt idx="132">
                  <c:v>43471</c:v>
                </c:pt>
                <c:pt idx="133">
                  <c:v>43472</c:v>
                </c:pt>
                <c:pt idx="134">
                  <c:v>43473</c:v>
                </c:pt>
                <c:pt idx="135">
                  <c:v>43474</c:v>
                </c:pt>
                <c:pt idx="136">
                  <c:v>43475</c:v>
                </c:pt>
                <c:pt idx="137">
                  <c:v>43476</c:v>
                </c:pt>
                <c:pt idx="138">
                  <c:v>43477</c:v>
                </c:pt>
                <c:pt idx="139">
                  <c:v>43478</c:v>
                </c:pt>
                <c:pt idx="140">
                  <c:v>43479</c:v>
                </c:pt>
                <c:pt idx="141">
                  <c:v>43480</c:v>
                </c:pt>
                <c:pt idx="142">
                  <c:v>43481</c:v>
                </c:pt>
                <c:pt idx="143">
                  <c:v>43482</c:v>
                </c:pt>
                <c:pt idx="144">
                  <c:v>43483</c:v>
                </c:pt>
                <c:pt idx="145">
                  <c:v>43484</c:v>
                </c:pt>
                <c:pt idx="146">
                  <c:v>43485</c:v>
                </c:pt>
                <c:pt idx="147">
                  <c:v>43486</c:v>
                </c:pt>
                <c:pt idx="148">
                  <c:v>43487</c:v>
                </c:pt>
                <c:pt idx="149">
                  <c:v>43488</c:v>
                </c:pt>
                <c:pt idx="150">
                  <c:v>43489</c:v>
                </c:pt>
                <c:pt idx="151">
                  <c:v>43490</c:v>
                </c:pt>
                <c:pt idx="152">
                  <c:v>43491</c:v>
                </c:pt>
                <c:pt idx="153">
                  <c:v>43492</c:v>
                </c:pt>
                <c:pt idx="154">
                  <c:v>43493</c:v>
                </c:pt>
                <c:pt idx="155">
                  <c:v>43494</c:v>
                </c:pt>
                <c:pt idx="156">
                  <c:v>43495</c:v>
                </c:pt>
                <c:pt idx="157">
                  <c:v>43496</c:v>
                </c:pt>
                <c:pt idx="158">
                  <c:v>43497</c:v>
                </c:pt>
                <c:pt idx="159">
                  <c:v>43498</c:v>
                </c:pt>
                <c:pt idx="160">
                  <c:v>43499</c:v>
                </c:pt>
                <c:pt idx="161">
                  <c:v>43500</c:v>
                </c:pt>
                <c:pt idx="162">
                  <c:v>43501</c:v>
                </c:pt>
                <c:pt idx="163">
                  <c:v>43502</c:v>
                </c:pt>
                <c:pt idx="164">
                  <c:v>43503</c:v>
                </c:pt>
                <c:pt idx="165">
                  <c:v>43504</c:v>
                </c:pt>
                <c:pt idx="166">
                  <c:v>43505</c:v>
                </c:pt>
                <c:pt idx="167">
                  <c:v>43506</c:v>
                </c:pt>
                <c:pt idx="168">
                  <c:v>43507</c:v>
                </c:pt>
                <c:pt idx="169">
                  <c:v>43508</c:v>
                </c:pt>
                <c:pt idx="170">
                  <c:v>43509</c:v>
                </c:pt>
                <c:pt idx="171">
                  <c:v>43510</c:v>
                </c:pt>
                <c:pt idx="172">
                  <c:v>43511</c:v>
                </c:pt>
                <c:pt idx="173">
                  <c:v>43512</c:v>
                </c:pt>
                <c:pt idx="174">
                  <c:v>43513</c:v>
                </c:pt>
                <c:pt idx="175">
                  <c:v>43514</c:v>
                </c:pt>
                <c:pt idx="176">
                  <c:v>43515</c:v>
                </c:pt>
                <c:pt idx="177">
                  <c:v>43516</c:v>
                </c:pt>
                <c:pt idx="178">
                  <c:v>43517</c:v>
                </c:pt>
                <c:pt idx="179">
                  <c:v>43518</c:v>
                </c:pt>
                <c:pt idx="180">
                  <c:v>43519</c:v>
                </c:pt>
                <c:pt idx="181">
                  <c:v>43520</c:v>
                </c:pt>
                <c:pt idx="182">
                  <c:v>43521</c:v>
                </c:pt>
                <c:pt idx="183">
                  <c:v>43522</c:v>
                </c:pt>
                <c:pt idx="184">
                  <c:v>43523</c:v>
                </c:pt>
                <c:pt idx="185">
                  <c:v>43524</c:v>
                </c:pt>
                <c:pt idx="186">
                  <c:v>43525</c:v>
                </c:pt>
                <c:pt idx="187">
                  <c:v>43526</c:v>
                </c:pt>
                <c:pt idx="188">
                  <c:v>43527</c:v>
                </c:pt>
                <c:pt idx="189">
                  <c:v>43528</c:v>
                </c:pt>
                <c:pt idx="190">
                  <c:v>43529</c:v>
                </c:pt>
                <c:pt idx="191">
                  <c:v>43530</c:v>
                </c:pt>
                <c:pt idx="192">
                  <c:v>43531</c:v>
                </c:pt>
                <c:pt idx="193">
                  <c:v>43532</c:v>
                </c:pt>
                <c:pt idx="194">
                  <c:v>43533</c:v>
                </c:pt>
                <c:pt idx="195">
                  <c:v>43534</c:v>
                </c:pt>
                <c:pt idx="196">
                  <c:v>43535</c:v>
                </c:pt>
                <c:pt idx="197">
                  <c:v>43536</c:v>
                </c:pt>
                <c:pt idx="198">
                  <c:v>43537</c:v>
                </c:pt>
                <c:pt idx="199">
                  <c:v>43538</c:v>
                </c:pt>
                <c:pt idx="200">
                  <c:v>43539</c:v>
                </c:pt>
                <c:pt idx="201">
                  <c:v>43540</c:v>
                </c:pt>
                <c:pt idx="202">
                  <c:v>43541</c:v>
                </c:pt>
                <c:pt idx="203">
                  <c:v>43542</c:v>
                </c:pt>
                <c:pt idx="204">
                  <c:v>43543</c:v>
                </c:pt>
                <c:pt idx="205">
                  <c:v>43544</c:v>
                </c:pt>
                <c:pt idx="206">
                  <c:v>43545</c:v>
                </c:pt>
                <c:pt idx="207">
                  <c:v>43546</c:v>
                </c:pt>
                <c:pt idx="208">
                  <c:v>43547</c:v>
                </c:pt>
                <c:pt idx="209">
                  <c:v>43548</c:v>
                </c:pt>
                <c:pt idx="210">
                  <c:v>43549</c:v>
                </c:pt>
                <c:pt idx="211">
                  <c:v>43550</c:v>
                </c:pt>
                <c:pt idx="212">
                  <c:v>43551</c:v>
                </c:pt>
                <c:pt idx="213">
                  <c:v>43552</c:v>
                </c:pt>
                <c:pt idx="214">
                  <c:v>43553</c:v>
                </c:pt>
                <c:pt idx="215">
                  <c:v>43554</c:v>
                </c:pt>
                <c:pt idx="216">
                  <c:v>43555</c:v>
                </c:pt>
                <c:pt idx="217">
                  <c:v>43556</c:v>
                </c:pt>
                <c:pt idx="218">
                  <c:v>43557</c:v>
                </c:pt>
                <c:pt idx="219">
                  <c:v>43558</c:v>
                </c:pt>
                <c:pt idx="220">
                  <c:v>43559</c:v>
                </c:pt>
                <c:pt idx="221">
                  <c:v>43560</c:v>
                </c:pt>
                <c:pt idx="222">
                  <c:v>43561</c:v>
                </c:pt>
                <c:pt idx="223">
                  <c:v>43562</c:v>
                </c:pt>
                <c:pt idx="224">
                  <c:v>43563</c:v>
                </c:pt>
                <c:pt idx="225">
                  <c:v>43564</c:v>
                </c:pt>
                <c:pt idx="226">
                  <c:v>43565</c:v>
                </c:pt>
                <c:pt idx="227">
                  <c:v>43566</c:v>
                </c:pt>
                <c:pt idx="228">
                  <c:v>43567</c:v>
                </c:pt>
                <c:pt idx="229">
                  <c:v>43568</c:v>
                </c:pt>
                <c:pt idx="230">
                  <c:v>43569</c:v>
                </c:pt>
                <c:pt idx="231">
                  <c:v>43570</c:v>
                </c:pt>
                <c:pt idx="232">
                  <c:v>43571</c:v>
                </c:pt>
                <c:pt idx="233">
                  <c:v>43572</c:v>
                </c:pt>
                <c:pt idx="234">
                  <c:v>43573</c:v>
                </c:pt>
                <c:pt idx="235">
                  <c:v>43574</c:v>
                </c:pt>
                <c:pt idx="236">
                  <c:v>43575</c:v>
                </c:pt>
                <c:pt idx="237">
                  <c:v>43576</c:v>
                </c:pt>
                <c:pt idx="238">
                  <c:v>43577</c:v>
                </c:pt>
                <c:pt idx="239">
                  <c:v>43578</c:v>
                </c:pt>
                <c:pt idx="240">
                  <c:v>43579</c:v>
                </c:pt>
                <c:pt idx="241">
                  <c:v>43580</c:v>
                </c:pt>
                <c:pt idx="242">
                  <c:v>43581</c:v>
                </c:pt>
                <c:pt idx="243">
                  <c:v>43582</c:v>
                </c:pt>
                <c:pt idx="244">
                  <c:v>43583</c:v>
                </c:pt>
                <c:pt idx="245">
                  <c:v>43584</c:v>
                </c:pt>
                <c:pt idx="246">
                  <c:v>43585</c:v>
                </c:pt>
                <c:pt idx="247">
                  <c:v>43586</c:v>
                </c:pt>
                <c:pt idx="248">
                  <c:v>43587</c:v>
                </c:pt>
                <c:pt idx="249">
                  <c:v>43588</c:v>
                </c:pt>
                <c:pt idx="250">
                  <c:v>43589</c:v>
                </c:pt>
                <c:pt idx="251">
                  <c:v>43590</c:v>
                </c:pt>
                <c:pt idx="252">
                  <c:v>43591</c:v>
                </c:pt>
                <c:pt idx="253">
                  <c:v>43592</c:v>
                </c:pt>
                <c:pt idx="254">
                  <c:v>43593</c:v>
                </c:pt>
                <c:pt idx="255">
                  <c:v>43594</c:v>
                </c:pt>
                <c:pt idx="256">
                  <c:v>43595</c:v>
                </c:pt>
                <c:pt idx="257">
                  <c:v>43596</c:v>
                </c:pt>
                <c:pt idx="258">
                  <c:v>43597</c:v>
                </c:pt>
                <c:pt idx="259">
                  <c:v>43598</c:v>
                </c:pt>
                <c:pt idx="260">
                  <c:v>43599</c:v>
                </c:pt>
                <c:pt idx="261">
                  <c:v>43600</c:v>
                </c:pt>
                <c:pt idx="262">
                  <c:v>43601</c:v>
                </c:pt>
                <c:pt idx="263">
                  <c:v>43602</c:v>
                </c:pt>
                <c:pt idx="264">
                  <c:v>43603</c:v>
                </c:pt>
                <c:pt idx="265">
                  <c:v>43604</c:v>
                </c:pt>
                <c:pt idx="266">
                  <c:v>43605</c:v>
                </c:pt>
                <c:pt idx="267">
                  <c:v>43606</c:v>
                </c:pt>
                <c:pt idx="268">
                  <c:v>43607</c:v>
                </c:pt>
                <c:pt idx="269">
                  <c:v>43608</c:v>
                </c:pt>
                <c:pt idx="270">
                  <c:v>43609</c:v>
                </c:pt>
                <c:pt idx="271">
                  <c:v>43610</c:v>
                </c:pt>
                <c:pt idx="272">
                  <c:v>43611</c:v>
                </c:pt>
                <c:pt idx="273">
                  <c:v>43612</c:v>
                </c:pt>
                <c:pt idx="274">
                  <c:v>43613</c:v>
                </c:pt>
                <c:pt idx="275">
                  <c:v>43614</c:v>
                </c:pt>
                <c:pt idx="276">
                  <c:v>43615</c:v>
                </c:pt>
                <c:pt idx="277">
                  <c:v>43616</c:v>
                </c:pt>
                <c:pt idx="278">
                  <c:v>43617</c:v>
                </c:pt>
                <c:pt idx="279">
                  <c:v>43618</c:v>
                </c:pt>
                <c:pt idx="280">
                  <c:v>43619</c:v>
                </c:pt>
                <c:pt idx="281">
                  <c:v>43620</c:v>
                </c:pt>
                <c:pt idx="282">
                  <c:v>43621</c:v>
                </c:pt>
                <c:pt idx="283">
                  <c:v>43622</c:v>
                </c:pt>
                <c:pt idx="284">
                  <c:v>43623</c:v>
                </c:pt>
                <c:pt idx="285">
                  <c:v>43624</c:v>
                </c:pt>
                <c:pt idx="286">
                  <c:v>43625</c:v>
                </c:pt>
                <c:pt idx="287">
                  <c:v>43626</c:v>
                </c:pt>
                <c:pt idx="288">
                  <c:v>43627</c:v>
                </c:pt>
                <c:pt idx="289">
                  <c:v>43628</c:v>
                </c:pt>
                <c:pt idx="290">
                  <c:v>43629</c:v>
                </c:pt>
                <c:pt idx="291">
                  <c:v>43630</c:v>
                </c:pt>
                <c:pt idx="292">
                  <c:v>43631</c:v>
                </c:pt>
                <c:pt idx="293">
                  <c:v>43632</c:v>
                </c:pt>
                <c:pt idx="294">
                  <c:v>43633</c:v>
                </c:pt>
                <c:pt idx="295">
                  <c:v>43634</c:v>
                </c:pt>
                <c:pt idx="296">
                  <c:v>43635</c:v>
                </c:pt>
                <c:pt idx="297">
                  <c:v>43636</c:v>
                </c:pt>
                <c:pt idx="298">
                  <c:v>43637</c:v>
                </c:pt>
                <c:pt idx="299">
                  <c:v>43638</c:v>
                </c:pt>
                <c:pt idx="300">
                  <c:v>43639</c:v>
                </c:pt>
                <c:pt idx="301">
                  <c:v>43640</c:v>
                </c:pt>
                <c:pt idx="302">
                  <c:v>43641</c:v>
                </c:pt>
                <c:pt idx="303">
                  <c:v>43642</c:v>
                </c:pt>
                <c:pt idx="304">
                  <c:v>43643</c:v>
                </c:pt>
                <c:pt idx="305">
                  <c:v>43644</c:v>
                </c:pt>
                <c:pt idx="306">
                  <c:v>43645</c:v>
                </c:pt>
                <c:pt idx="307">
                  <c:v>43646</c:v>
                </c:pt>
                <c:pt idx="308">
                  <c:v>43647</c:v>
                </c:pt>
                <c:pt idx="309">
                  <c:v>43648</c:v>
                </c:pt>
                <c:pt idx="310">
                  <c:v>43649</c:v>
                </c:pt>
                <c:pt idx="311">
                  <c:v>43650</c:v>
                </c:pt>
                <c:pt idx="312">
                  <c:v>43651</c:v>
                </c:pt>
                <c:pt idx="313">
                  <c:v>43652</c:v>
                </c:pt>
                <c:pt idx="314">
                  <c:v>43653</c:v>
                </c:pt>
                <c:pt idx="315">
                  <c:v>43654</c:v>
                </c:pt>
                <c:pt idx="316">
                  <c:v>43655</c:v>
                </c:pt>
                <c:pt idx="317">
                  <c:v>43656</c:v>
                </c:pt>
                <c:pt idx="318">
                  <c:v>43657</c:v>
                </c:pt>
                <c:pt idx="319">
                  <c:v>43658</c:v>
                </c:pt>
                <c:pt idx="320">
                  <c:v>43659</c:v>
                </c:pt>
                <c:pt idx="321">
                  <c:v>43660</c:v>
                </c:pt>
                <c:pt idx="322">
                  <c:v>43661</c:v>
                </c:pt>
                <c:pt idx="323">
                  <c:v>43662</c:v>
                </c:pt>
                <c:pt idx="324">
                  <c:v>43663</c:v>
                </c:pt>
                <c:pt idx="325">
                  <c:v>43664</c:v>
                </c:pt>
                <c:pt idx="326">
                  <c:v>43665</c:v>
                </c:pt>
                <c:pt idx="327">
                  <c:v>43666</c:v>
                </c:pt>
                <c:pt idx="328">
                  <c:v>43667</c:v>
                </c:pt>
                <c:pt idx="329">
                  <c:v>43668</c:v>
                </c:pt>
                <c:pt idx="330">
                  <c:v>43669</c:v>
                </c:pt>
                <c:pt idx="331">
                  <c:v>43670</c:v>
                </c:pt>
                <c:pt idx="332">
                  <c:v>43671</c:v>
                </c:pt>
                <c:pt idx="333">
                  <c:v>43672</c:v>
                </c:pt>
                <c:pt idx="334">
                  <c:v>43673</c:v>
                </c:pt>
                <c:pt idx="335">
                  <c:v>43674</c:v>
                </c:pt>
                <c:pt idx="336">
                  <c:v>43675</c:v>
                </c:pt>
                <c:pt idx="337">
                  <c:v>43676</c:v>
                </c:pt>
                <c:pt idx="338">
                  <c:v>43677</c:v>
                </c:pt>
                <c:pt idx="339">
                  <c:v>43678</c:v>
                </c:pt>
                <c:pt idx="340">
                  <c:v>43679</c:v>
                </c:pt>
                <c:pt idx="341">
                  <c:v>43680</c:v>
                </c:pt>
                <c:pt idx="342">
                  <c:v>43681</c:v>
                </c:pt>
                <c:pt idx="343">
                  <c:v>43682</c:v>
                </c:pt>
                <c:pt idx="344">
                  <c:v>43683</c:v>
                </c:pt>
                <c:pt idx="345">
                  <c:v>43684</c:v>
                </c:pt>
                <c:pt idx="346">
                  <c:v>43685</c:v>
                </c:pt>
                <c:pt idx="347">
                  <c:v>43686</c:v>
                </c:pt>
                <c:pt idx="348">
                  <c:v>43687</c:v>
                </c:pt>
                <c:pt idx="349">
                  <c:v>43688</c:v>
                </c:pt>
                <c:pt idx="350">
                  <c:v>43689</c:v>
                </c:pt>
                <c:pt idx="351">
                  <c:v>43690</c:v>
                </c:pt>
                <c:pt idx="352">
                  <c:v>43691</c:v>
                </c:pt>
                <c:pt idx="353">
                  <c:v>43692</c:v>
                </c:pt>
                <c:pt idx="354">
                  <c:v>43693</c:v>
                </c:pt>
                <c:pt idx="355">
                  <c:v>43694</c:v>
                </c:pt>
                <c:pt idx="356">
                  <c:v>43695</c:v>
                </c:pt>
                <c:pt idx="357">
                  <c:v>43696</c:v>
                </c:pt>
                <c:pt idx="358">
                  <c:v>43697</c:v>
                </c:pt>
                <c:pt idx="359">
                  <c:v>43698</c:v>
                </c:pt>
                <c:pt idx="360">
                  <c:v>43699</c:v>
                </c:pt>
                <c:pt idx="361">
                  <c:v>43700</c:v>
                </c:pt>
                <c:pt idx="362">
                  <c:v>43701</c:v>
                </c:pt>
                <c:pt idx="363">
                  <c:v>43702</c:v>
                </c:pt>
                <c:pt idx="364">
                  <c:v>43703</c:v>
                </c:pt>
                <c:pt idx="365">
                  <c:v>43704</c:v>
                </c:pt>
                <c:pt idx="366">
                  <c:v>43705</c:v>
                </c:pt>
                <c:pt idx="367">
                  <c:v>43706</c:v>
                </c:pt>
                <c:pt idx="368">
                  <c:v>43707</c:v>
                </c:pt>
                <c:pt idx="369">
                  <c:v>43708</c:v>
                </c:pt>
                <c:pt idx="370">
                  <c:v>43709</c:v>
                </c:pt>
                <c:pt idx="371">
                  <c:v>43710</c:v>
                </c:pt>
                <c:pt idx="372">
                  <c:v>43711</c:v>
                </c:pt>
                <c:pt idx="373">
                  <c:v>43712</c:v>
                </c:pt>
                <c:pt idx="374">
                  <c:v>43713</c:v>
                </c:pt>
                <c:pt idx="375">
                  <c:v>43714</c:v>
                </c:pt>
                <c:pt idx="376">
                  <c:v>43715</c:v>
                </c:pt>
                <c:pt idx="377">
                  <c:v>43716</c:v>
                </c:pt>
                <c:pt idx="378">
                  <c:v>43717</c:v>
                </c:pt>
                <c:pt idx="379">
                  <c:v>43718</c:v>
                </c:pt>
                <c:pt idx="380">
                  <c:v>43719</c:v>
                </c:pt>
                <c:pt idx="381">
                  <c:v>43720</c:v>
                </c:pt>
                <c:pt idx="382">
                  <c:v>43721</c:v>
                </c:pt>
                <c:pt idx="383">
                  <c:v>43722</c:v>
                </c:pt>
                <c:pt idx="384">
                  <c:v>43723</c:v>
                </c:pt>
                <c:pt idx="385">
                  <c:v>43724</c:v>
                </c:pt>
                <c:pt idx="386">
                  <c:v>43725</c:v>
                </c:pt>
                <c:pt idx="387">
                  <c:v>43726</c:v>
                </c:pt>
                <c:pt idx="388">
                  <c:v>43727</c:v>
                </c:pt>
                <c:pt idx="389">
                  <c:v>43728</c:v>
                </c:pt>
                <c:pt idx="390">
                  <c:v>43729</c:v>
                </c:pt>
                <c:pt idx="391">
                  <c:v>43730</c:v>
                </c:pt>
                <c:pt idx="392">
                  <c:v>43731</c:v>
                </c:pt>
                <c:pt idx="393">
                  <c:v>43732</c:v>
                </c:pt>
                <c:pt idx="394">
                  <c:v>43733</c:v>
                </c:pt>
                <c:pt idx="395">
                  <c:v>43734</c:v>
                </c:pt>
                <c:pt idx="396">
                  <c:v>43735</c:v>
                </c:pt>
                <c:pt idx="397">
                  <c:v>43736</c:v>
                </c:pt>
                <c:pt idx="398">
                  <c:v>43737</c:v>
                </c:pt>
                <c:pt idx="399">
                  <c:v>43738</c:v>
                </c:pt>
                <c:pt idx="400">
                  <c:v>43739</c:v>
                </c:pt>
                <c:pt idx="401">
                  <c:v>43740</c:v>
                </c:pt>
                <c:pt idx="402">
                  <c:v>43741</c:v>
                </c:pt>
                <c:pt idx="403">
                  <c:v>43742</c:v>
                </c:pt>
                <c:pt idx="404">
                  <c:v>43743</c:v>
                </c:pt>
                <c:pt idx="405">
                  <c:v>43744</c:v>
                </c:pt>
                <c:pt idx="406">
                  <c:v>43745</c:v>
                </c:pt>
                <c:pt idx="407">
                  <c:v>43746</c:v>
                </c:pt>
                <c:pt idx="408">
                  <c:v>43747</c:v>
                </c:pt>
                <c:pt idx="409">
                  <c:v>43748</c:v>
                </c:pt>
                <c:pt idx="410">
                  <c:v>43749</c:v>
                </c:pt>
                <c:pt idx="411">
                  <c:v>43750</c:v>
                </c:pt>
                <c:pt idx="412">
                  <c:v>43751</c:v>
                </c:pt>
                <c:pt idx="413">
                  <c:v>43752</c:v>
                </c:pt>
                <c:pt idx="414">
                  <c:v>43753</c:v>
                </c:pt>
                <c:pt idx="415">
                  <c:v>43754</c:v>
                </c:pt>
                <c:pt idx="416">
                  <c:v>43755</c:v>
                </c:pt>
                <c:pt idx="417">
                  <c:v>43756</c:v>
                </c:pt>
                <c:pt idx="418">
                  <c:v>43757</c:v>
                </c:pt>
                <c:pt idx="419">
                  <c:v>43758</c:v>
                </c:pt>
                <c:pt idx="420">
                  <c:v>43759</c:v>
                </c:pt>
                <c:pt idx="421">
                  <c:v>43760</c:v>
                </c:pt>
                <c:pt idx="422">
                  <c:v>43761</c:v>
                </c:pt>
                <c:pt idx="423">
                  <c:v>43762</c:v>
                </c:pt>
                <c:pt idx="424">
                  <c:v>43763</c:v>
                </c:pt>
                <c:pt idx="425">
                  <c:v>43764</c:v>
                </c:pt>
                <c:pt idx="426">
                  <c:v>43765</c:v>
                </c:pt>
                <c:pt idx="427">
                  <c:v>43766</c:v>
                </c:pt>
                <c:pt idx="428">
                  <c:v>43767</c:v>
                </c:pt>
                <c:pt idx="429">
                  <c:v>43768</c:v>
                </c:pt>
                <c:pt idx="430">
                  <c:v>43769</c:v>
                </c:pt>
                <c:pt idx="431">
                  <c:v>43770</c:v>
                </c:pt>
                <c:pt idx="432">
                  <c:v>43771</c:v>
                </c:pt>
                <c:pt idx="433">
                  <c:v>43772</c:v>
                </c:pt>
                <c:pt idx="434">
                  <c:v>43773</c:v>
                </c:pt>
                <c:pt idx="435">
                  <c:v>43774</c:v>
                </c:pt>
                <c:pt idx="436">
                  <c:v>43775</c:v>
                </c:pt>
                <c:pt idx="437">
                  <c:v>43776</c:v>
                </c:pt>
                <c:pt idx="438">
                  <c:v>43777</c:v>
                </c:pt>
                <c:pt idx="439">
                  <c:v>43778</c:v>
                </c:pt>
                <c:pt idx="440">
                  <c:v>43779</c:v>
                </c:pt>
                <c:pt idx="441">
                  <c:v>43780</c:v>
                </c:pt>
                <c:pt idx="442">
                  <c:v>43781</c:v>
                </c:pt>
                <c:pt idx="443">
                  <c:v>43782</c:v>
                </c:pt>
                <c:pt idx="444">
                  <c:v>43783</c:v>
                </c:pt>
                <c:pt idx="445">
                  <c:v>43784</c:v>
                </c:pt>
                <c:pt idx="446">
                  <c:v>43785</c:v>
                </c:pt>
                <c:pt idx="447">
                  <c:v>43786</c:v>
                </c:pt>
                <c:pt idx="448">
                  <c:v>43787</c:v>
                </c:pt>
                <c:pt idx="449">
                  <c:v>43788</c:v>
                </c:pt>
                <c:pt idx="450">
                  <c:v>43789</c:v>
                </c:pt>
                <c:pt idx="451">
                  <c:v>43790</c:v>
                </c:pt>
                <c:pt idx="452">
                  <c:v>43791</c:v>
                </c:pt>
                <c:pt idx="453">
                  <c:v>43792</c:v>
                </c:pt>
                <c:pt idx="454">
                  <c:v>43793</c:v>
                </c:pt>
                <c:pt idx="455">
                  <c:v>43794</c:v>
                </c:pt>
                <c:pt idx="456">
                  <c:v>43795</c:v>
                </c:pt>
                <c:pt idx="457">
                  <c:v>43796</c:v>
                </c:pt>
                <c:pt idx="458">
                  <c:v>43797</c:v>
                </c:pt>
                <c:pt idx="459">
                  <c:v>43798</c:v>
                </c:pt>
                <c:pt idx="460">
                  <c:v>43799</c:v>
                </c:pt>
                <c:pt idx="461">
                  <c:v>43800</c:v>
                </c:pt>
                <c:pt idx="462">
                  <c:v>43801</c:v>
                </c:pt>
                <c:pt idx="463">
                  <c:v>43802</c:v>
                </c:pt>
                <c:pt idx="464">
                  <c:v>43803</c:v>
                </c:pt>
                <c:pt idx="465">
                  <c:v>43804</c:v>
                </c:pt>
                <c:pt idx="466">
                  <c:v>43805</c:v>
                </c:pt>
                <c:pt idx="467">
                  <c:v>43806</c:v>
                </c:pt>
                <c:pt idx="468">
                  <c:v>43807</c:v>
                </c:pt>
                <c:pt idx="469">
                  <c:v>43808</c:v>
                </c:pt>
                <c:pt idx="470">
                  <c:v>43809</c:v>
                </c:pt>
                <c:pt idx="471">
                  <c:v>43810</c:v>
                </c:pt>
                <c:pt idx="472">
                  <c:v>43811</c:v>
                </c:pt>
                <c:pt idx="473">
                  <c:v>43812</c:v>
                </c:pt>
                <c:pt idx="474">
                  <c:v>43813</c:v>
                </c:pt>
                <c:pt idx="475">
                  <c:v>43814</c:v>
                </c:pt>
                <c:pt idx="476">
                  <c:v>43815</c:v>
                </c:pt>
                <c:pt idx="477">
                  <c:v>43816</c:v>
                </c:pt>
                <c:pt idx="478">
                  <c:v>43817</c:v>
                </c:pt>
                <c:pt idx="479">
                  <c:v>43818</c:v>
                </c:pt>
                <c:pt idx="480">
                  <c:v>43819</c:v>
                </c:pt>
                <c:pt idx="481">
                  <c:v>43820</c:v>
                </c:pt>
                <c:pt idx="482">
                  <c:v>43821</c:v>
                </c:pt>
                <c:pt idx="483">
                  <c:v>43822</c:v>
                </c:pt>
                <c:pt idx="484">
                  <c:v>43823</c:v>
                </c:pt>
                <c:pt idx="485">
                  <c:v>43824</c:v>
                </c:pt>
                <c:pt idx="486">
                  <c:v>43825</c:v>
                </c:pt>
                <c:pt idx="487">
                  <c:v>43826</c:v>
                </c:pt>
                <c:pt idx="488">
                  <c:v>43827</c:v>
                </c:pt>
                <c:pt idx="489">
                  <c:v>43828</c:v>
                </c:pt>
                <c:pt idx="490">
                  <c:v>43829</c:v>
                </c:pt>
                <c:pt idx="491">
                  <c:v>43830</c:v>
                </c:pt>
                <c:pt idx="492">
                  <c:v>43831</c:v>
                </c:pt>
                <c:pt idx="493">
                  <c:v>43832</c:v>
                </c:pt>
                <c:pt idx="494">
                  <c:v>43833</c:v>
                </c:pt>
                <c:pt idx="495">
                  <c:v>43834</c:v>
                </c:pt>
                <c:pt idx="496">
                  <c:v>43835</c:v>
                </c:pt>
                <c:pt idx="497">
                  <c:v>43836</c:v>
                </c:pt>
                <c:pt idx="498">
                  <c:v>43837</c:v>
                </c:pt>
                <c:pt idx="499">
                  <c:v>43838</c:v>
                </c:pt>
                <c:pt idx="500">
                  <c:v>43839</c:v>
                </c:pt>
                <c:pt idx="501">
                  <c:v>43840</c:v>
                </c:pt>
                <c:pt idx="502">
                  <c:v>43841</c:v>
                </c:pt>
                <c:pt idx="503">
                  <c:v>43842</c:v>
                </c:pt>
                <c:pt idx="504">
                  <c:v>43843</c:v>
                </c:pt>
                <c:pt idx="505">
                  <c:v>43844</c:v>
                </c:pt>
                <c:pt idx="506">
                  <c:v>43845</c:v>
                </c:pt>
                <c:pt idx="507">
                  <c:v>43846</c:v>
                </c:pt>
                <c:pt idx="508">
                  <c:v>43847</c:v>
                </c:pt>
                <c:pt idx="509">
                  <c:v>43848</c:v>
                </c:pt>
                <c:pt idx="510">
                  <c:v>43849</c:v>
                </c:pt>
                <c:pt idx="511">
                  <c:v>43850</c:v>
                </c:pt>
                <c:pt idx="512">
                  <c:v>43851</c:v>
                </c:pt>
                <c:pt idx="513">
                  <c:v>43852</c:v>
                </c:pt>
                <c:pt idx="514">
                  <c:v>43853</c:v>
                </c:pt>
                <c:pt idx="515">
                  <c:v>43854</c:v>
                </c:pt>
                <c:pt idx="516">
                  <c:v>43855</c:v>
                </c:pt>
                <c:pt idx="517">
                  <c:v>43856</c:v>
                </c:pt>
                <c:pt idx="518">
                  <c:v>43857</c:v>
                </c:pt>
                <c:pt idx="519">
                  <c:v>43858</c:v>
                </c:pt>
                <c:pt idx="520">
                  <c:v>43859</c:v>
                </c:pt>
                <c:pt idx="521">
                  <c:v>43860</c:v>
                </c:pt>
                <c:pt idx="522">
                  <c:v>43861</c:v>
                </c:pt>
                <c:pt idx="523">
                  <c:v>43862</c:v>
                </c:pt>
                <c:pt idx="524">
                  <c:v>43863</c:v>
                </c:pt>
                <c:pt idx="525">
                  <c:v>43864</c:v>
                </c:pt>
                <c:pt idx="526">
                  <c:v>43865</c:v>
                </c:pt>
                <c:pt idx="527">
                  <c:v>43866</c:v>
                </c:pt>
                <c:pt idx="528">
                  <c:v>43867</c:v>
                </c:pt>
                <c:pt idx="529">
                  <c:v>43868</c:v>
                </c:pt>
                <c:pt idx="530">
                  <c:v>43869</c:v>
                </c:pt>
                <c:pt idx="531">
                  <c:v>43870</c:v>
                </c:pt>
                <c:pt idx="532">
                  <c:v>43871</c:v>
                </c:pt>
                <c:pt idx="533">
                  <c:v>43872</c:v>
                </c:pt>
                <c:pt idx="534">
                  <c:v>43873</c:v>
                </c:pt>
                <c:pt idx="535">
                  <c:v>43874</c:v>
                </c:pt>
                <c:pt idx="536">
                  <c:v>43875</c:v>
                </c:pt>
                <c:pt idx="537">
                  <c:v>43876</c:v>
                </c:pt>
                <c:pt idx="538">
                  <c:v>43877</c:v>
                </c:pt>
                <c:pt idx="539">
                  <c:v>43878</c:v>
                </c:pt>
                <c:pt idx="540">
                  <c:v>43879</c:v>
                </c:pt>
                <c:pt idx="541">
                  <c:v>43880</c:v>
                </c:pt>
                <c:pt idx="542">
                  <c:v>43881</c:v>
                </c:pt>
                <c:pt idx="543">
                  <c:v>43882</c:v>
                </c:pt>
                <c:pt idx="544">
                  <c:v>43883</c:v>
                </c:pt>
                <c:pt idx="545">
                  <c:v>43884</c:v>
                </c:pt>
                <c:pt idx="546">
                  <c:v>43885</c:v>
                </c:pt>
                <c:pt idx="547">
                  <c:v>43886</c:v>
                </c:pt>
                <c:pt idx="548">
                  <c:v>43887</c:v>
                </c:pt>
                <c:pt idx="549">
                  <c:v>43888</c:v>
                </c:pt>
                <c:pt idx="550">
                  <c:v>43889</c:v>
                </c:pt>
                <c:pt idx="551">
                  <c:v>43890</c:v>
                </c:pt>
                <c:pt idx="552">
                  <c:v>43891</c:v>
                </c:pt>
                <c:pt idx="553">
                  <c:v>43892</c:v>
                </c:pt>
                <c:pt idx="554">
                  <c:v>43893</c:v>
                </c:pt>
                <c:pt idx="555">
                  <c:v>43894</c:v>
                </c:pt>
                <c:pt idx="556">
                  <c:v>43895</c:v>
                </c:pt>
                <c:pt idx="557">
                  <c:v>43896</c:v>
                </c:pt>
                <c:pt idx="558">
                  <c:v>43897</c:v>
                </c:pt>
                <c:pt idx="559">
                  <c:v>43898</c:v>
                </c:pt>
                <c:pt idx="560">
                  <c:v>43899</c:v>
                </c:pt>
                <c:pt idx="561">
                  <c:v>43900</c:v>
                </c:pt>
                <c:pt idx="562">
                  <c:v>43901</c:v>
                </c:pt>
                <c:pt idx="563">
                  <c:v>43902</c:v>
                </c:pt>
                <c:pt idx="564">
                  <c:v>43903</c:v>
                </c:pt>
                <c:pt idx="565">
                  <c:v>43904</c:v>
                </c:pt>
                <c:pt idx="566">
                  <c:v>43905</c:v>
                </c:pt>
                <c:pt idx="567">
                  <c:v>43906</c:v>
                </c:pt>
                <c:pt idx="568">
                  <c:v>43907</c:v>
                </c:pt>
                <c:pt idx="569">
                  <c:v>43908</c:v>
                </c:pt>
                <c:pt idx="570">
                  <c:v>43909</c:v>
                </c:pt>
                <c:pt idx="571">
                  <c:v>43910</c:v>
                </c:pt>
                <c:pt idx="572">
                  <c:v>43911</c:v>
                </c:pt>
                <c:pt idx="573">
                  <c:v>43912</c:v>
                </c:pt>
                <c:pt idx="574">
                  <c:v>43913</c:v>
                </c:pt>
                <c:pt idx="575">
                  <c:v>43914</c:v>
                </c:pt>
                <c:pt idx="576">
                  <c:v>43915</c:v>
                </c:pt>
                <c:pt idx="577">
                  <c:v>43916</c:v>
                </c:pt>
                <c:pt idx="578">
                  <c:v>43917</c:v>
                </c:pt>
                <c:pt idx="579">
                  <c:v>43918</c:v>
                </c:pt>
                <c:pt idx="580">
                  <c:v>43919</c:v>
                </c:pt>
                <c:pt idx="581">
                  <c:v>43920</c:v>
                </c:pt>
                <c:pt idx="582">
                  <c:v>43921</c:v>
                </c:pt>
                <c:pt idx="583">
                  <c:v>43922</c:v>
                </c:pt>
                <c:pt idx="584">
                  <c:v>43923</c:v>
                </c:pt>
                <c:pt idx="585">
                  <c:v>43924</c:v>
                </c:pt>
                <c:pt idx="586">
                  <c:v>43925</c:v>
                </c:pt>
                <c:pt idx="587">
                  <c:v>43926</c:v>
                </c:pt>
                <c:pt idx="588">
                  <c:v>43927</c:v>
                </c:pt>
                <c:pt idx="589">
                  <c:v>43928</c:v>
                </c:pt>
                <c:pt idx="590">
                  <c:v>43929</c:v>
                </c:pt>
                <c:pt idx="591">
                  <c:v>43930</c:v>
                </c:pt>
                <c:pt idx="592">
                  <c:v>43931</c:v>
                </c:pt>
                <c:pt idx="593">
                  <c:v>43932</c:v>
                </c:pt>
                <c:pt idx="594">
                  <c:v>43933</c:v>
                </c:pt>
                <c:pt idx="595">
                  <c:v>43934</c:v>
                </c:pt>
                <c:pt idx="596">
                  <c:v>43935</c:v>
                </c:pt>
                <c:pt idx="597">
                  <c:v>43936</c:v>
                </c:pt>
                <c:pt idx="598">
                  <c:v>43937</c:v>
                </c:pt>
                <c:pt idx="599">
                  <c:v>43938</c:v>
                </c:pt>
                <c:pt idx="600">
                  <c:v>43939</c:v>
                </c:pt>
                <c:pt idx="601">
                  <c:v>43940</c:v>
                </c:pt>
                <c:pt idx="602">
                  <c:v>43941</c:v>
                </c:pt>
                <c:pt idx="603">
                  <c:v>43942</c:v>
                </c:pt>
                <c:pt idx="604">
                  <c:v>43943</c:v>
                </c:pt>
                <c:pt idx="605">
                  <c:v>43944</c:v>
                </c:pt>
                <c:pt idx="606">
                  <c:v>43945</c:v>
                </c:pt>
                <c:pt idx="607">
                  <c:v>43946</c:v>
                </c:pt>
                <c:pt idx="608">
                  <c:v>43947</c:v>
                </c:pt>
                <c:pt idx="609">
                  <c:v>43948</c:v>
                </c:pt>
                <c:pt idx="610">
                  <c:v>43949</c:v>
                </c:pt>
                <c:pt idx="611">
                  <c:v>43950</c:v>
                </c:pt>
                <c:pt idx="612">
                  <c:v>43951</c:v>
                </c:pt>
                <c:pt idx="613">
                  <c:v>43952</c:v>
                </c:pt>
                <c:pt idx="614">
                  <c:v>43953</c:v>
                </c:pt>
                <c:pt idx="615">
                  <c:v>43954</c:v>
                </c:pt>
                <c:pt idx="616">
                  <c:v>43955</c:v>
                </c:pt>
                <c:pt idx="617">
                  <c:v>43956</c:v>
                </c:pt>
                <c:pt idx="618">
                  <c:v>43957</c:v>
                </c:pt>
                <c:pt idx="619">
                  <c:v>43958</c:v>
                </c:pt>
                <c:pt idx="620">
                  <c:v>43959</c:v>
                </c:pt>
                <c:pt idx="621">
                  <c:v>43960</c:v>
                </c:pt>
                <c:pt idx="622">
                  <c:v>43961</c:v>
                </c:pt>
                <c:pt idx="623">
                  <c:v>43962</c:v>
                </c:pt>
                <c:pt idx="624">
                  <c:v>43963</c:v>
                </c:pt>
                <c:pt idx="625">
                  <c:v>43964</c:v>
                </c:pt>
                <c:pt idx="626">
                  <c:v>43965</c:v>
                </c:pt>
                <c:pt idx="627">
                  <c:v>43966</c:v>
                </c:pt>
                <c:pt idx="628">
                  <c:v>43967</c:v>
                </c:pt>
                <c:pt idx="629">
                  <c:v>43968</c:v>
                </c:pt>
                <c:pt idx="630">
                  <c:v>43969</c:v>
                </c:pt>
                <c:pt idx="631">
                  <c:v>43970</c:v>
                </c:pt>
                <c:pt idx="632">
                  <c:v>43971</c:v>
                </c:pt>
                <c:pt idx="633">
                  <c:v>43972</c:v>
                </c:pt>
                <c:pt idx="634">
                  <c:v>43973</c:v>
                </c:pt>
                <c:pt idx="635">
                  <c:v>43974</c:v>
                </c:pt>
                <c:pt idx="636">
                  <c:v>43975</c:v>
                </c:pt>
                <c:pt idx="637">
                  <c:v>43976</c:v>
                </c:pt>
                <c:pt idx="638">
                  <c:v>43977</c:v>
                </c:pt>
                <c:pt idx="639">
                  <c:v>43978</c:v>
                </c:pt>
                <c:pt idx="640">
                  <c:v>43979</c:v>
                </c:pt>
                <c:pt idx="641">
                  <c:v>43980</c:v>
                </c:pt>
                <c:pt idx="642">
                  <c:v>43981</c:v>
                </c:pt>
                <c:pt idx="643">
                  <c:v>43982</c:v>
                </c:pt>
                <c:pt idx="644">
                  <c:v>43983</c:v>
                </c:pt>
                <c:pt idx="645">
                  <c:v>43984</c:v>
                </c:pt>
                <c:pt idx="646">
                  <c:v>43985</c:v>
                </c:pt>
                <c:pt idx="647">
                  <c:v>43986</c:v>
                </c:pt>
                <c:pt idx="648">
                  <c:v>43987</c:v>
                </c:pt>
                <c:pt idx="649">
                  <c:v>43988</c:v>
                </c:pt>
                <c:pt idx="650">
                  <c:v>43989</c:v>
                </c:pt>
                <c:pt idx="651">
                  <c:v>43990</c:v>
                </c:pt>
                <c:pt idx="652">
                  <c:v>43991</c:v>
                </c:pt>
                <c:pt idx="653">
                  <c:v>43992</c:v>
                </c:pt>
                <c:pt idx="654">
                  <c:v>43993</c:v>
                </c:pt>
                <c:pt idx="655">
                  <c:v>43994</c:v>
                </c:pt>
                <c:pt idx="656">
                  <c:v>43995</c:v>
                </c:pt>
                <c:pt idx="657">
                  <c:v>43996</c:v>
                </c:pt>
                <c:pt idx="658">
                  <c:v>43997</c:v>
                </c:pt>
                <c:pt idx="659">
                  <c:v>43998</c:v>
                </c:pt>
                <c:pt idx="660">
                  <c:v>43999</c:v>
                </c:pt>
                <c:pt idx="661">
                  <c:v>44000</c:v>
                </c:pt>
                <c:pt idx="662">
                  <c:v>44001</c:v>
                </c:pt>
                <c:pt idx="663">
                  <c:v>44002</c:v>
                </c:pt>
                <c:pt idx="664">
                  <c:v>44003</c:v>
                </c:pt>
                <c:pt idx="665">
                  <c:v>44004</c:v>
                </c:pt>
                <c:pt idx="666">
                  <c:v>44005</c:v>
                </c:pt>
                <c:pt idx="667">
                  <c:v>44006</c:v>
                </c:pt>
                <c:pt idx="668">
                  <c:v>44007</c:v>
                </c:pt>
                <c:pt idx="669">
                  <c:v>44008</c:v>
                </c:pt>
                <c:pt idx="670">
                  <c:v>44009</c:v>
                </c:pt>
                <c:pt idx="671">
                  <c:v>44010</c:v>
                </c:pt>
                <c:pt idx="672">
                  <c:v>44011</c:v>
                </c:pt>
                <c:pt idx="673">
                  <c:v>44012</c:v>
                </c:pt>
                <c:pt idx="674">
                  <c:v>44013</c:v>
                </c:pt>
                <c:pt idx="675">
                  <c:v>44014</c:v>
                </c:pt>
                <c:pt idx="676">
                  <c:v>44015</c:v>
                </c:pt>
                <c:pt idx="677">
                  <c:v>44016</c:v>
                </c:pt>
                <c:pt idx="678">
                  <c:v>44017</c:v>
                </c:pt>
                <c:pt idx="679">
                  <c:v>44018</c:v>
                </c:pt>
                <c:pt idx="680">
                  <c:v>44019</c:v>
                </c:pt>
                <c:pt idx="681">
                  <c:v>44020</c:v>
                </c:pt>
                <c:pt idx="682">
                  <c:v>44021</c:v>
                </c:pt>
                <c:pt idx="683">
                  <c:v>44022</c:v>
                </c:pt>
                <c:pt idx="684">
                  <c:v>44023</c:v>
                </c:pt>
                <c:pt idx="685">
                  <c:v>44024</c:v>
                </c:pt>
                <c:pt idx="686">
                  <c:v>44025</c:v>
                </c:pt>
                <c:pt idx="687">
                  <c:v>44026</c:v>
                </c:pt>
                <c:pt idx="688">
                  <c:v>44027</c:v>
                </c:pt>
                <c:pt idx="689">
                  <c:v>44028</c:v>
                </c:pt>
                <c:pt idx="690">
                  <c:v>44029</c:v>
                </c:pt>
                <c:pt idx="691">
                  <c:v>44030</c:v>
                </c:pt>
                <c:pt idx="692">
                  <c:v>44031</c:v>
                </c:pt>
                <c:pt idx="693">
                  <c:v>44032</c:v>
                </c:pt>
                <c:pt idx="694">
                  <c:v>44033</c:v>
                </c:pt>
                <c:pt idx="695">
                  <c:v>44034</c:v>
                </c:pt>
                <c:pt idx="696">
                  <c:v>44035</c:v>
                </c:pt>
                <c:pt idx="697">
                  <c:v>44036</c:v>
                </c:pt>
                <c:pt idx="698">
                  <c:v>44037</c:v>
                </c:pt>
                <c:pt idx="699">
                  <c:v>44038</c:v>
                </c:pt>
                <c:pt idx="700">
                  <c:v>44039</c:v>
                </c:pt>
                <c:pt idx="701">
                  <c:v>44040</c:v>
                </c:pt>
                <c:pt idx="702">
                  <c:v>44041</c:v>
                </c:pt>
                <c:pt idx="703">
                  <c:v>44042</c:v>
                </c:pt>
                <c:pt idx="704">
                  <c:v>44043</c:v>
                </c:pt>
                <c:pt idx="705">
                  <c:v>44044</c:v>
                </c:pt>
                <c:pt idx="706">
                  <c:v>44045</c:v>
                </c:pt>
                <c:pt idx="707">
                  <c:v>44046</c:v>
                </c:pt>
                <c:pt idx="708">
                  <c:v>44047</c:v>
                </c:pt>
                <c:pt idx="709">
                  <c:v>44048</c:v>
                </c:pt>
                <c:pt idx="710">
                  <c:v>44049</c:v>
                </c:pt>
                <c:pt idx="711">
                  <c:v>44050</c:v>
                </c:pt>
                <c:pt idx="712">
                  <c:v>44051</c:v>
                </c:pt>
                <c:pt idx="713">
                  <c:v>44052</c:v>
                </c:pt>
                <c:pt idx="714">
                  <c:v>44053</c:v>
                </c:pt>
                <c:pt idx="715">
                  <c:v>44054</c:v>
                </c:pt>
                <c:pt idx="716">
                  <c:v>44055</c:v>
                </c:pt>
                <c:pt idx="717">
                  <c:v>44056</c:v>
                </c:pt>
                <c:pt idx="718">
                  <c:v>44057</c:v>
                </c:pt>
                <c:pt idx="719">
                  <c:v>44058</c:v>
                </c:pt>
                <c:pt idx="720">
                  <c:v>44059</c:v>
                </c:pt>
                <c:pt idx="721">
                  <c:v>44060</c:v>
                </c:pt>
                <c:pt idx="722">
                  <c:v>44061</c:v>
                </c:pt>
                <c:pt idx="723">
                  <c:v>44062</c:v>
                </c:pt>
                <c:pt idx="724">
                  <c:v>44063</c:v>
                </c:pt>
                <c:pt idx="725">
                  <c:v>44064</c:v>
                </c:pt>
                <c:pt idx="726">
                  <c:v>44065</c:v>
                </c:pt>
                <c:pt idx="727">
                  <c:v>44066</c:v>
                </c:pt>
                <c:pt idx="728">
                  <c:v>44067</c:v>
                </c:pt>
                <c:pt idx="729">
                  <c:v>44068</c:v>
                </c:pt>
                <c:pt idx="730">
                  <c:v>44069</c:v>
                </c:pt>
                <c:pt idx="731">
                  <c:v>44070</c:v>
                </c:pt>
                <c:pt idx="732">
                  <c:v>44071</c:v>
                </c:pt>
                <c:pt idx="733">
                  <c:v>44072</c:v>
                </c:pt>
                <c:pt idx="734">
                  <c:v>44073</c:v>
                </c:pt>
                <c:pt idx="735">
                  <c:v>44074</c:v>
                </c:pt>
                <c:pt idx="736">
                  <c:v>44075</c:v>
                </c:pt>
                <c:pt idx="737">
                  <c:v>44076</c:v>
                </c:pt>
                <c:pt idx="738">
                  <c:v>44077</c:v>
                </c:pt>
                <c:pt idx="739">
                  <c:v>44078</c:v>
                </c:pt>
                <c:pt idx="740">
                  <c:v>44079</c:v>
                </c:pt>
                <c:pt idx="741">
                  <c:v>44080</c:v>
                </c:pt>
                <c:pt idx="742">
                  <c:v>44081</c:v>
                </c:pt>
                <c:pt idx="743">
                  <c:v>44082</c:v>
                </c:pt>
                <c:pt idx="744">
                  <c:v>44083</c:v>
                </c:pt>
                <c:pt idx="745">
                  <c:v>44084</c:v>
                </c:pt>
                <c:pt idx="746">
                  <c:v>44085</c:v>
                </c:pt>
                <c:pt idx="747">
                  <c:v>44086</c:v>
                </c:pt>
                <c:pt idx="748">
                  <c:v>44087</c:v>
                </c:pt>
                <c:pt idx="749">
                  <c:v>44088</c:v>
                </c:pt>
                <c:pt idx="750">
                  <c:v>44089</c:v>
                </c:pt>
                <c:pt idx="751">
                  <c:v>44090</c:v>
                </c:pt>
                <c:pt idx="752">
                  <c:v>44091</c:v>
                </c:pt>
                <c:pt idx="753">
                  <c:v>44092</c:v>
                </c:pt>
                <c:pt idx="754">
                  <c:v>44093</c:v>
                </c:pt>
                <c:pt idx="755">
                  <c:v>44094</c:v>
                </c:pt>
                <c:pt idx="756">
                  <c:v>44095</c:v>
                </c:pt>
                <c:pt idx="757">
                  <c:v>44096</c:v>
                </c:pt>
                <c:pt idx="758">
                  <c:v>44097</c:v>
                </c:pt>
                <c:pt idx="759">
                  <c:v>44098</c:v>
                </c:pt>
                <c:pt idx="760">
                  <c:v>44099</c:v>
                </c:pt>
                <c:pt idx="761">
                  <c:v>44100</c:v>
                </c:pt>
                <c:pt idx="762">
                  <c:v>44101</c:v>
                </c:pt>
                <c:pt idx="763">
                  <c:v>44102</c:v>
                </c:pt>
                <c:pt idx="764">
                  <c:v>44103</c:v>
                </c:pt>
                <c:pt idx="765">
                  <c:v>44104</c:v>
                </c:pt>
                <c:pt idx="766">
                  <c:v>44105</c:v>
                </c:pt>
                <c:pt idx="767">
                  <c:v>44106</c:v>
                </c:pt>
                <c:pt idx="768">
                  <c:v>44107</c:v>
                </c:pt>
                <c:pt idx="769">
                  <c:v>44108</c:v>
                </c:pt>
                <c:pt idx="770">
                  <c:v>44109</c:v>
                </c:pt>
                <c:pt idx="771">
                  <c:v>44110</c:v>
                </c:pt>
                <c:pt idx="772">
                  <c:v>44111</c:v>
                </c:pt>
                <c:pt idx="773">
                  <c:v>44112</c:v>
                </c:pt>
                <c:pt idx="774">
                  <c:v>44113</c:v>
                </c:pt>
                <c:pt idx="775">
                  <c:v>44114</c:v>
                </c:pt>
                <c:pt idx="776">
                  <c:v>44115</c:v>
                </c:pt>
                <c:pt idx="777">
                  <c:v>44116</c:v>
                </c:pt>
                <c:pt idx="778">
                  <c:v>44117</c:v>
                </c:pt>
                <c:pt idx="779">
                  <c:v>44118</c:v>
                </c:pt>
                <c:pt idx="780">
                  <c:v>44119</c:v>
                </c:pt>
                <c:pt idx="781">
                  <c:v>44120</c:v>
                </c:pt>
                <c:pt idx="782">
                  <c:v>44121</c:v>
                </c:pt>
                <c:pt idx="783">
                  <c:v>44122</c:v>
                </c:pt>
                <c:pt idx="784">
                  <c:v>44123</c:v>
                </c:pt>
                <c:pt idx="785">
                  <c:v>44124</c:v>
                </c:pt>
                <c:pt idx="786">
                  <c:v>44125</c:v>
                </c:pt>
                <c:pt idx="787">
                  <c:v>44126</c:v>
                </c:pt>
                <c:pt idx="788">
                  <c:v>44127</c:v>
                </c:pt>
                <c:pt idx="789">
                  <c:v>44128</c:v>
                </c:pt>
                <c:pt idx="790">
                  <c:v>44129</c:v>
                </c:pt>
                <c:pt idx="791">
                  <c:v>44130</c:v>
                </c:pt>
                <c:pt idx="792">
                  <c:v>44131</c:v>
                </c:pt>
                <c:pt idx="793">
                  <c:v>44132</c:v>
                </c:pt>
                <c:pt idx="794">
                  <c:v>44133</c:v>
                </c:pt>
                <c:pt idx="795">
                  <c:v>44134</c:v>
                </c:pt>
                <c:pt idx="796">
                  <c:v>44135</c:v>
                </c:pt>
                <c:pt idx="797">
                  <c:v>44136</c:v>
                </c:pt>
                <c:pt idx="798">
                  <c:v>44137</c:v>
                </c:pt>
                <c:pt idx="799">
                  <c:v>44138</c:v>
                </c:pt>
                <c:pt idx="800">
                  <c:v>44139</c:v>
                </c:pt>
                <c:pt idx="801">
                  <c:v>44140</c:v>
                </c:pt>
                <c:pt idx="802">
                  <c:v>44141</c:v>
                </c:pt>
                <c:pt idx="803">
                  <c:v>44142</c:v>
                </c:pt>
                <c:pt idx="804">
                  <c:v>44143</c:v>
                </c:pt>
                <c:pt idx="805">
                  <c:v>44144</c:v>
                </c:pt>
                <c:pt idx="806">
                  <c:v>44145</c:v>
                </c:pt>
                <c:pt idx="807">
                  <c:v>44146</c:v>
                </c:pt>
                <c:pt idx="808">
                  <c:v>44147</c:v>
                </c:pt>
                <c:pt idx="809">
                  <c:v>44148</c:v>
                </c:pt>
                <c:pt idx="810">
                  <c:v>44149</c:v>
                </c:pt>
                <c:pt idx="811">
                  <c:v>44150</c:v>
                </c:pt>
                <c:pt idx="812">
                  <c:v>44151</c:v>
                </c:pt>
                <c:pt idx="813">
                  <c:v>44152</c:v>
                </c:pt>
                <c:pt idx="814">
                  <c:v>44153</c:v>
                </c:pt>
                <c:pt idx="815">
                  <c:v>44154</c:v>
                </c:pt>
                <c:pt idx="816">
                  <c:v>44155</c:v>
                </c:pt>
                <c:pt idx="817">
                  <c:v>44156</c:v>
                </c:pt>
                <c:pt idx="818">
                  <c:v>44157</c:v>
                </c:pt>
                <c:pt idx="819">
                  <c:v>44158</c:v>
                </c:pt>
                <c:pt idx="820">
                  <c:v>44159</c:v>
                </c:pt>
                <c:pt idx="821">
                  <c:v>44160</c:v>
                </c:pt>
                <c:pt idx="822">
                  <c:v>44161</c:v>
                </c:pt>
                <c:pt idx="823">
                  <c:v>44162</c:v>
                </c:pt>
                <c:pt idx="824">
                  <c:v>44163</c:v>
                </c:pt>
                <c:pt idx="825">
                  <c:v>44164</c:v>
                </c:pt>
                <c:pt idx="826">
                  <c:v>44165</c:v>
                </c:pt>
                <c:pt idx="827">
                  <c:v>44166</c:v>
                </c:pt>
                <c:pt idx="828">
                  <c:v>44167</c:v>
                </c:pt>
                <c:pt idx="829">
                  <c:v>44168</c:v>
                </c:pt>
                <c:pt idx="830">
                  <c:v>44169</c:v>
                </c:pt>
                <c:pt idx="831">
                  <c:v>44170</c:v>
                </c:pt>
                <c:pt idx="832">
                  <c:v>44171</c:v>
                </c:pt>
                <c:pt idx="833">
                  <c:v>44172</c:v>
                </c:pt>
                <c:pt idx="834">
                  <c:v>44173</c:v>
                </c:pt>
                <c:pt idx="835">
                  <c:v>44174</c:v>
                </c:pt>
                <c:pt idx="836">
                  <c:v>44175</c:v>
                </c:pt>
                <c:pt idx="837">
                  <c:v>44176</c:v>
                </c:pt>
                <c:pt idx="838">
                  <c:v>44177</c:v>
                </c:pt>
                <c:pt idx="839">
                  <c:v>44178</c:v>
                </c:pt>
                <c:pt idx="840">
                  <c:v>44179</c:v>
                </c:pt>
                <c:pt idx="841">
                  <c:v>44180</c:v>
                </c:pt>
                <c:pt idx="842">
                  <c:v>44181</c:v>
                </c:pt>
                <c:pt idx="843">
                  <c:v>44182</c:v>
                </c:pt>
                <c:pt idx="844">
                  <c:v>44183</c:v>
                </c:pt>
                <c:pt idx="845">
                  <c:v>44184</c:v>
                </c:pt>
                <c:pt idx="846">
                  <c:v>44185</c:v>
                </c:pt>
                <c:pt idx="847">
                  <c:v>44186</c:v>
                </c:pt>
                <c:pt idx="848">
                  <c:v>44187</c:v>
                </c:pt>
                <c:pt idx="849">
                  <c:v>44188</c:v>
                </c:pt>
                <c:pt idx="850">
                  <c:v>44189</c:v>
                </c:pt>
                <c:pt idx="851">
                  <c:v>44190</c:v>
                </c:pt>
                <c:pt idx="852">
                  <c:v>44191</c:v>
                </c:pt>
                <c:pt idx="853">
                  <c:v>44192</c:v>
                </c:pt>
                <c:pt idx="854">
                  <c:v>44193</c:v>
                </c:pt>
                <c:pt idx="855">
                  <c:v>44194</c:v>
                </c:pt>
                <c:pt idx="856">
                  <c:v>44195</c:v>
                </c:pt>
                <c:pt idx="857">
                  <c:v>44196</c:v>
                </c:pt>
                <c:pt idx="858">
                  <c:v>44197</c:v>
                </c:pt>
                <c:pt idx="859">
                  <c:v>44198</c:v>
                </c:pt>
                <c:pt idx="860">
                  <c:v>44199</c:v>
                </c:pt>
                <c:pt idx="861">
                  <c:v>44200</c:v>
                </c:pt>
                <c:pt idx="862">
                  <c:v>44201</c:v>
                </c:pt>
                <c:pt idx="863">
                  <c:v>44202</c:v>
                </c:pt>
                <c:pt idx="864">
                  <c:v>44203</c:v>
                </c:pt>
                <c:pt idx="865">
                  <c:v>44204</c:v>
                </c:pt>
                <c:pt idx="866">
                  <c:v>44205</c:v>
                </c:pt>
                <c:pt idx="867">
                  <c:v>44206</c:v>
                </c:pt>
                <c:pt idx="868">
                  <c:v>44207</c:v>
                </c:pt>
                <c:pt idx="869">
                  <c:v>44208</c:v>
                </c:pt>
                <c:pt idx="870">
                  <c:v>44209</c:v>
                </c:pt>
                <c:pt idx="871">
                  <c:v>44210</c:v>
                </c:pt>
                <c:pt idx="872">
                  <c:v>44211</c:v>
                </c:pt>
                <c:pt idx="873">
                  <c:v>44212</c:v>
                </c:pt>
                <c:pt idx="874">
                  <c:v>44213</c:v>
                </c:pt>
                <c:pt idx="875">
                  <c:v>44214</c:v>
                </c:pt>
                <c:pt idx="876">
                  <c:v>44215</c:v>
                </c:pt>
                <c:pt idx="877">
                  <c:v>44216</c:v>
                </c:pt>
                <c:pt idx="878">
                  <c:v>44217</c:v>
                </c:pt>
                <c:pt idx="879">
                  <c:v>44218</c:v>
                </c:pt>
                <c:pt idx="880">
                  <c:v>44219</c:v>
                </c:pt>
                <c:pt idx="881">
                  <c:v>44220</c:v>
                </c:pt>
                <c:pt idx="882">
                  <c:v>44221</c:v>
                </c:pt>
                <c:pt idx="883">
                  <c:v>44222</c:v>
                </c:pt>
                <c:pt idx="884">
                  <c:v>44223</c:v>
                </c:pt>
                <c:pt idx="885">
                  <c:v>44224</c:v>
                </c:pt>
                <c:pt idx="886">
                  <c:v>44225</c:v>
                </c:pt>
                <c:pt idx="887">
                  <c:v>44226</c:v>
                </c:pt>
                <c:pt idx="888">
                  <c:v>44227</c:v>
                </c:pt>
                <c:pt idx="889">
                  <c:v>44228</c:v>
                </c:pt>
                <c:pt idx="890">
                  <c:v>44229</c:v>
                </c:pt>
                <c:pt idx="891">
                  <c:v>44230</c:v>
                </c:pt>
                <c:pt idx="892">
                  <c:v>44231</c:v>
                </c:pt>
                <c:pt idx="893">
                  <c:v>44232</c:v>
                </c:pt>
                <c:pt idx="894">
                  <c:v>44233</c:v>
                </c:pt>
                <c:pt idx="895">
                  <c:v>44234</c:v>
                </c:pt>
                <c:pt idx="896">
                  <c:v>44235</c:v>
                </c:pt>
                <c:pt idx="897">
                  <c:v>44236</c:v>
                </c:pt>
                <c:pt idx="898">
                  <c:v>44237</c:v>
                </c:pt>
                <c:pt idx="899">
                  <c:v>44238</c:v>
                </c:pt>
                <c:pt idx="900">
                  <c:v>44239</c:v>
                </c:pt>
                <c:pt idx="901">
                  <c:v>44240</c:v>
                </c:pt>
                <c:pt idx="902">
                  <c:v>44241</c:v>
                </c:pt>
                <c:pt idx="903">
                  <c:v>44242</c:v>
                </c:pt>
                <c:pt idx="904">
                  <c:v>44243</c:v>
                </c:pt>
                <c:pt idx="905">
                  <c:v>44244</c:v>
                </c:pt>
                <c:pt idx="906">
                  <c:v>44245</c:v>
                </c:pt>
                <c:pt idx="907">
                  <c:v>44246</c:v>
                </c:pt>
                <c:pt idx="908">
                  <c:v>44247</c:v>
                </c:pt>
                <c:pt idx="909">
                  <c:v>44248</c:v>
                </c:pt>
                <c:pt idx="910">
                  <c:v>44249</c:v>
                </c:pt>
                <c:pt idx="911">
                  <c:v>44250</c:v>
                </c:pt>
                <c:pt idx="912">
                  <c:v>44251</c:v>
                </c:pt>
                <c:pt idx="913">
                  <c:v>44252</c:v>
                </c:pt>
                <c:pt idx="914">
                  <c:v>44253</c:v>
                </c:pt>
                <c:pt idx="915">
                  <c:v>44254</c:v>
                </c:pt>
                <c:pt idx="916">
                  <c:v>44255</c:v>
                </c:pt>
                <c:pt idx="917">
                  <c:v>44256</c:v>
                </c:pt>
                <c:pt idx="918">
                  <c:v>44257</c:v>
                </c:pt>
                <c:pt idx="919">
                  <c:v>44258</c:v>
                </c:pt>
                <c:pt idx="920">
                  <c:v>44259</c:v>
                </c:pt>
                <c:pt idx="921">
                  <c:v>44260</c:v>
                </c:pt>
                <c:pt idx="922">
                  <c:v>44261</c:v>
                </c:pt>
                <c:pt idx="923">
                  <c:v>44262</c:v>
                </c:pt>
                <c:pt idx="924">
                  <c:v>44263</c:v>
                </c:pt>
                <c:pt idx="925">
                  <c:v>44264</c:v>
                </c:pt>
                <c:pt idx="926">
                  <c:v>44265</c:v>
                </c:pt>
                <c:pt idx="927">
                  <c:v>44266</c:v>
                </c:pt>
                <c:pt idx="928">
                  <c:v>44267</c:v>
                </c:pt>
                <c:pt idx="929">
                  <c:v>44268</c:v>
                </c:pt>
                <c:pt idx="930">
                  <c:v>44269</c:v>
                </c:pt>
                <c:pt idx="931">
                  <c:v>44270</c:v>
                </c:pt>
                <c:pt idx="932">
                  <c:v>44271</c:v>
                </c:pt>
                <c:pt idx="933">
                  <c:v>44272</c:v>
                </c:pt>
                <c:pt idx="934">
                  <c:v>44273</c:v>
                </c:pt>
                <c:pt idx="935">
                  <c:v>44274</c:v>
                </c:pt>
                <c:pt idx="936">
                  <c:v>44275</c:v>
                </c:pt>
                <c:pt idx="937">
                  <c:v>44276</c:v>
                </c:pt>
                <c:pt idx="938">
                  <c:v>44277</c:v>
                </c:pt>
                <c:pt idx="939">
                  <c:v>44278</c:v>
                </c:pt>
                <c:pt idx="940">
                  <c:v>44279</c:v>
                </c:pt>
                <c:pt idx="941">
                  <c:v>44280</c:v>
                </c:pt>
                <c:pt idx="942">
                  <c:v>44281</c:v>
                </c:pt>
                <c:pt idx="943">
                  <c:v>44282</c:v>
                </c:pt>
                <c:pt idx="944">
                  <c:v>44283</c:v>
                </c:pt>
                <c:pt idx="945">
                  <c:v>44284</c:v>
                </c:pt>
                <c:pt idx="946">
                  <c:v>44285</c:v>
                </c:pt>
                <c:pt idx="947">
                  <c:v>44286</c:v>
                </c:pt>
                <c:pt idx="948">
                  <c:v>44287</c:v>
                </c:pt>
                <c:pt idx="949">
                  <c:v>44288</c:v>
                </c:pt>
                <c:pt idx="950">
                  <c:v>44289</c:v>
                </c:pt>
                <c:pt idx="951">
                  <c:v>44290</c:v>
                </c:pt>
                <c:pt idx="952">
                  <c:v>44291</c:v>
                </c:pt>
                <c:pt idx="953">
                  <c:v>44292</c:v>
                </c:pt>
                <c:pt idx="954">
                  <c:v>44293</c:v>
                </c:pt>
                <c:pt idx="955">
                  <c:v>44294</c:v>
                </c:pt>
                <c:pt idx="956">
                  <c:v>44295</c:v>
                </c:pt>
                <c:pt idx="957">
                  <c:v>44296</c:v>
                </c:pt>
                <c:pt idx="958">
                  <c:v>44297</c:v>
                </c:pt>
                <c:pt idx="959">
                  <c:v>44298</c:v>
                </c:pt>
                <c:pt idx="960">
                  <c:v>44299</c:v>
                </c:pt>
                <c:pt idx="961">
                  <c:v>44300</c:v>
                </c:pt>
                <c:pt idx="962">
                  <c:v>44301</c:v>
                </c:pt>
                <c:pt idx="963">
                  <c:v>44302</c:v>
                </c:pt>
                <c:pt idx="964">
                  <c:v>44303</c:v>
                </c:pt>
                <c:pt idx="965">
                  <c:v>44304</c:v>
                </c:pt>
                <c:pt idx="966">
                  <c:v>44305</c:v>
                </c:pt>
                <c:pt idx="967">
                  <c:v>44306</c:v>
                </c:pt>
                <c:pt idx="968">
                  <c:v>44307</c:v>
                </c:pt>
                <c:pt idx="969">
                  <c:v>44308</c:v>
                </c:pt>
                <c:pt idx="970">
                  <c:v>44309</c:v>
                </c:pt>
                <c:pt idx="971">
                  <c:v>44310</c:v>
                </c:pt>
                <c:pt idx="972">
                  <c:v>44311</c:v>
                </c:pt>
                <c:pt idx="973">
                  <c:v>44312</c:v>
                </c:pt>
                <c:pt idx="974">
                  <c:v>44313</c:v>
                </c:pt>
                <c:pt idx="975">
                  <c:v>44314</c:v>
                </c:pt>
                <c:pt idx="976">
                  <c:v>44315</c:v>
                </c:pt>
                <c:pt idx="977">
                  <c:v>44316</c:v>
                </c:pt>
                <c:pt idx="978">
                  <c:v>44317</c:v>
                </c:pt>
                <c:pt idx="979">
                  <c:v>44318</c:v>
                </c:pt>
                <c:pt idx="980">
                  <c:v>44319</c:v>
                </c:pt>
                <c:pt idx="981">
                  <c:v>44320</c:v>
                </c:pt>
                <c:pt idx="982">
                  <c:v>44321</c:v>
                </c:pt>
                <c:pt idx="983">
                  <c:v>44322</c:v>
                </c:pt>
                <c:pt idx="984">
                  <c:v>44323</c:v>
                </c:pt>
                <c:pt idx="985">
                  <c:v>44324</c:v>
                </c:pt>
                <c:pt idx="986">
                  <c:v>44325</c:v>
                </c:pt>
                <c:pt idx="987">
                  <c:v>44326</c:v>
                </c:pt>
                <c:pt idx="988">
                  <c:v>44327</c:v>
                </c:pt>
                <c:pt idx="989">
                  <c:v>44328</c:v>
                </c:pt>
                <c:pt idx="990">
                  <c:v>44329</c:v>
                </c:pt>
                <c:pt idx="991">
                  <c:v>44330</c:v>
                </c:pt>
                <c:pt idx="992">
                  <c:v>44331</c:v>
                </c:pt>
                <c:pt idx="993">
                  <c:v>44332</c:v>
                </c:pt>
                <c:pt idx="994">
                  <c:v>44333</c:v>
                </c:pt>
                <c:pt idx="995">
                  <c:v>44334</c:v>
                </c:pt>
                <c:pt idx="996">
                  <c:v>44335</c:v>
                </c:pt>
                <c:pt idx="997">
                  <c:v>44336</c:v>
                </c:pt>
                <c:pt idx="998">
                  <c:v>44337</c:v>
                </c:pt>
                <c:pt idx="999">
                  <c:v>44338</c:v>
                </c:pt>
                <c:pt idx="1000">
                  <c:v>44339</c:v>
                </c:pt>
                <c:pt idx="1001">
                  <c:v>44340</c:v>
                </c:pt>
                <c:pt idx="1002">
                  <c:v>44341</c:v>
                </c:pt>
                <c:pt idx="1003">
                  <c:v>44342</c:v>
                </c:pt>
                <c:pt idx="1004">
                  <c:v>44343</c:v>
                </c:pt>
                <c:pt idx="1005">
                  <c:v>44344</c:v>
                </c:pt>
                <c:pt idx="1006">
                  <c:v>44345</c:v>
                </c:pt>
                <c:pt idx="1007">
                  <c:v>44346</c:v>
                </c:pt>
                <c:pt idx="1008">
                  <c:v>44347</c:v>
                </c:pt>
                <c:pt idx="1009">
                  <c:v>44348</c:v>
                </c:pt>
                <c:pt idx="1010">
                  <c:v>44349</c:v>
                </c:pt>
                <c:pt idx="1011">
                  <c:v>44350</c:v>
                </c:pt>
                <c:pt idx="1012">
                  <c:v>44351</c:v>
                </c:pt>
                <c:pt idx="1013">
                  <c:v>44352</c:v>
                </c:pt>
                <c:pt idx="1014">
                  <c:v>44353</c:v>
                </c:pt>
                <c:pt idx="1015">
                  <c:v>44354</c:v>
                </c:pt>
                <c:pt idx="1016">
                  <c:v>44355</c:v>
                </c:pt>
                <c:pt idx="1017">
                  <c:v>44356</c:v>
                </c:pt>
                <c:pt idx="1018">
                  <c:v>44357</c:v>
                </c:pt>
                <c:pt idx="1019">
                  <c:v>44358</c:v>
                </c:pt>
                <c:pt idx="1020">
                  <c:v>44359</c:v>
                </c:pt>
                <c:pt idx="1021">
                  <c:v>44360</c:v>
                </c:pt>
                <c:pt idx="1022">
                  <c:v>44361</c:v>
                </c:pt>
                <c:pt idx="1023">
                  <c:v>44362</c:v>
                </c:pt>
                <c:pt idx="1024">
                  <c:v>44363</c:v>
                </c:pt>
                <c:pt idx="1025">
                  <c:v>44364</c:v>
                </c:pt>
                <c:pt idx="1026">
                  <c:v>44365</c:v>
                </c:pt>
                <c:pt idx="1027">
                  <c:v>44366</c:v>
                </c:pt>
                <c:pt idx="1028">
                  <c:v>44367</c:v>
                </c:pt>
                <c:pt idx="1029">
                  <c:v>44368</c:v>
                </c:pt>
                <c:pt idx="1030">
                  <c:v>44369</c:v>
                </c:pt>
                <c:pt idx="1031">
                  <c:v>44370</c:v>
                </c:pt>
                <c:pt idx="1032">
                  <c:v>44371</c:v>
                </c:pt>
                <c:pt idx="1033">
                  <c:v>44372</c:v>
                </c:pt>
                <c:pt idx="1034">
                  <c:v>44373</c:v>
                </c:pt>
                <c:pt idx="1035">
                  <c:v>44374</c:v>
                </c:pt>
                <c:pt idx="1036">
                  <c:v>44375</c:v>
                </c:pt>
                <c:pt idx="1037">
                  <c:v>44376</c:v>
                </c:pt>
                <c:pt idx="1038">
                  <c:v>44377</c:v>
                </c:pt>
                <c:pt idx="1039">
                  <c:v>44378</c:v>
                </c:pt>
                <c:pt idx="1040">
                  <c:v>44379</c:v>
                </c:pt>
                <c:pt idx="1041">
                  <c:v>44380</c:v>
                </c:pt>
                <c:pt idx="1042">
                  <c:v>44381</c:v>
                </c:pt>
                <c:pt idx="1043">
                  <c:v>44382</c:v>
                </c:pt>
                <c:pt idx="1044">
                  <c:v>44383</c:v>
                </c:pt>
                <c:pt idx="1045">
                  <c:v>44384</c:v>
                </c:pt>
                <c:pt idx="1046">
                  <c:v>44385</c:v>
                </c:pt>
                <c:pt idx="1047">
                  <c:v>44386</c:v>
                </c:pt>
                <c:pt idx="1048">
                  <c:v>44387</c:v>
                </c:pt>
                <c:pt idx="1049">
                  <c:v>44388</c:v>
                </c:pt>
                <c:pt idx="1050">
                  <c:v>44389</c:v>
                </c:pt>
                <c:pt idx="1051">
                  <c:v>44390</c:v>
                </c:pt>
                <c:pt idx="1052">
                  <c:v>44391</c:v>
                </c:pt>
                <c:pt idx="1053">
                  <c:v>44392</c:v>
                </c:pt>
                <c:pt idx="1054">
                  <c:v>44393</c:v>
                </c:pt>
                <c:pt idx="1055">
                  <c:v>44394</c:v>
                </c:pt>
                <c:pt idx="1056">
                  <c:v>44395</c:v>
                </c:pt>
                <c:pt idx="1057">
                  <c:v>44396</c:v>
                </c:pt>
                <c:pt idx="1058">
                  <c:v>44397</c:v>
                </c:pt>
                <c:pt idx="1059">
                  <c:v>44398</c:v>
                </c:pt>
                <c:pt idx="1060">
                  <c:v>44399</c:v>
                </c:pt>
                <c:pt idx="1061">
                  <c:v>44400</c:v>
                </c:pt>
                <c:pt idx="1062">
                  <c:v>44401</c:v>
                </c:pt>
                <c:pt idx="1063">
                  <c:v>44402</c:v>
                </c:pt>
                <c:pt idx="1064">
                  <c:v>44403</c:v>
                </c:pt>
                <c:pt idx="1065">
                  <c:v>44404</c:v>
                </c:pt>
                <c:pt idx="1066">
                  <c:v>44405</c:v>
                </c:pt>
                <c:pt idx="1067">
                  <c:v>44406</c:v>
                </c:pt>
                <c:pt idx="1068">
                  <c:v>44407</c:v>
                </c:pt>
                <c:pt idx="1069">
                  <c:v>44408</c:v>
                </c:pt>
                <c:pt idx="1070">
                  <c:v>44409</c:v>
                </c:pt>
                <c:pt idx="1071">
                  <c:v>44410</c:v>
                </c:pt>
                <c:pt idx="1072">
                  <c:v>44411</c:v>
                </c:pt>
                <c:pt idx="1073">
                  <c:v>44412</c:v>
                </c:pt>
                <c:pt idx="1074">
                  <c:v>44413</c:v>
                </c:pt>
                <c:pt idx="1075">
                  <c:v>44414</c:v>
                </c:pt>
                <c:pt idx="1076">
                  <c:v>44415</c:v>
                </c:pt>
                <c:pt idx="1077">
                  <c:v>44416</c:v>
                </c:pt>
                <c:pt idx="1078">
                  <c:v>44417</c:v>
                </c:pt>
                <c:pt idx="1079">
                  <c:v>44418</c:v>
                </c:pt>
                <c:pt idx="1080">
                  <c:v>44419</c:v>
                </c:pt>
                <c:pt idx="1081">
                  <c:v>44420</c:v>
                </c:pt>
                <c:pt idx="1082">
                  <c:v>44421</c:v>
                </c:pt>
                <c:pt idx="1083">
                  <c:v>44422</c:v>
                </c:pt>
                <c:pt idx="1084">
                  <c:v>44423</c:v>
                </c:pt>
                <c:pt idx="1085">
                  <c:v>44424</c:v>
                </c:pt>
                <c:pt idx="1086">
                  <c:v>44425</c:v>
                </c:pt>
                <c:pt idx="1087">
                  <c:v>44426</c:v>
                </c:pt>
                <c:pt idx="1088">
                  <c:v>44427</c:v>
                </c:pt>
                <c:pt idx="1089">
                  <c:v>44428</c:v>
                </c:pt>
                <c:pt idx="1090">
                  <c:v>44429</c:v>
                </c:pt>
                <c:pt idx="1091">
                  <c:v>44430</c:v>
                </c:pt>
                <c:pt idx="1092">
                  <c:v>44431</c:v>
                </c:pt>
                <c:pt idx="1093">
                  <c:v>44432</c:v>
                </c:pt>
                <c:pt idx="1094">
                  <c:v>44433</c:v>
                </c:pt>
                <c:pt idx="1095">
                  <c:v>44434</c:v>
                </c:pt>
                <c:pt idx="1096">
                  <c:v>44435</c:v>
                </c:pt>
                <c:pt idx="1097">
                  <c:v>44436</c:v>
                </c:pt>
                <c:pt idx="1098">
                  <c:v>44437</c:v>
                </c:pt>
                <c:pt idx="1099">
                  <c:v>44438</c:v>
                </c:pt>
                <c:pt idx="1100">
                  <c:v>44439</c:v>
                </c:pt>
                <c:pt idx="1101">
                  <c:v>44440</c:v>
                </c:pt>
                <c:pt idx="1102">
                  <c:v>44441</c:v>
                </c:pt>
                <c:pt idx="1103">
                  <c:v>44442</c:v>
                </c:pt>
                <c:pt idx="1104">
                  <c:v>44443</c:v>
                </c:pt>
                <c:pt idx="1105">
                  <c:v>44444</c:v>
                </c:pt>
                <c:pt idx="1106">
                  <c:v>44445</c:v>
                </c:pt>
                <c:pt idx="1107">
                  <c:v>44446</c:v>
                </c:pt>
                <c:pt idx="1108">
                  <c:v>44447</c:v>
                </c:pt>
                <c:pt idx="1109">
                  <c:v>44448</c:v>
                </c:pt>
                <c:pt idx="1110">
                  <c:v>44449</c:v>
                </c:pt>
                <c:pt idx="1111">
                  <c:v>44450</c:v>
                </c:pt>
                <c:pt idx="1112">
                  <c:v>44451</c:v>
                </c:pt>
                <c:pt idx="1113">
                  <c:v>44452</c:v>
                </c:pt>
                <c:pt idx="1114">
                  <c:v>44453</c:v>
                </c:pt>
                <c:pt idx="1115">
                  <c:v>44454</c:v>
                </c:pt>
                <c:pt idx="1116">
                  <c:v>44455</c:v>
                </c:pt>
                <c:pt idx="1117">
                  <c:v>44456</c:v>
                </c:pt>
                <c:pt idx="1118">
                  <c:v>44457</c:v>
                </c:pt>
                <c:pt idx="1119">
                  <c:v>44458</c:v>
                </c:pt>
                <c:pt idx="1120">
                  <c:v>44459</c:v>
                </c:pt>
                <c:pt idx="1121">
                  <c:v>44460</c:v>
                </c:pt>
                <c:pt idx="1122">
                  <c:v>44461</c:v>
                </c:pt>
                <c:pt idx="1123">
                  <c:v>44462</c:v>
                </c:pt>
                <c:pt idx="1124">
                  <c:v>44463</c:v>
                </c:pt>
                <c:pt idx="1125">
                  <c:v>44464</c:v>
                </c:pt>
                <c:pt idx="1126">
                  <c:v>44465</c:v>
                </c:pt>
                <c:pt idx="1127">
                  <c:v>44466</c:v>
                </c:pt>
                <c:pt idx="1128">
                  <c:v>44467</c:v>
                </c:pt>
                <c:pt idx="1129">
                  <c:v>44468</c:v>
                </c:pt>
                <c:pt idx="1130">
                  <c:v>44469</c:v>
                </c:pt>
                <c:pt idx="1131">
                  <c:v>44470</c:v>
                </c:pt>
                <c:pt idx="1132">
                  <c:v>44471</c:v>
                </c:pt>
                <c:pt idx="1133">
                  <c:v>44472</c:v>
                </c:pt>
                <c:pt idx="1134">
                  <c:v>44473</c:v>
                </c:pt>
                <c:pt idx="1135">
                  <c:v>44474</c:v>
                </c:pt>
                <c:pt idx="1136">
                  <c:v>44475</c:v>
                </c:pt>
                <c:pt idx="1137">
                  <c:v>44476</c:v>
                </c:pt>
                <c:pt idx="1138">
                  <c:v>44477</c:v>
                </c:pt>
                <c:pt idx="1139">
                  <c:v>44478</c:v>
                </c:pt>
                <c:pt idx="1140">
                  <c:v>44479</c:v>
                </c:pt>
                <c:pt idx="1141">
                  <c:v>44480</c:v>
                </c:pt>
                <c:pt idx="1142">
                  <c:v>44481</c:v>
                </c:pt>
                <c:pt idx="1143">
                  <c:v>44482</c:v>
                </c:pt>
                <c:pt idx="1144">
                  <c:v>44483</c:v>
                </c:pt>
                <c:pt idx="1145">
                  <c:v>44484</c:v>
                </c:pt>
                <c:pt idx="1146">
                  <c:v>44485</c:v>
                </c:pt>
                <c:pt idx="1147">
                  <c:v>44486</c:v>
                </c:pt>
                <c:pt idx="1148">
                  <c:v>44487</c:v>
                </c:pt>
                <c:pt idx="1149">
                  <c:v>44488</c:v>
                </c:pt>
                <c:pt idx="1150">
                  <c:v>44489</c:v>
                </c:pt>
                <c:pt idx="1151">
                  <c:v>44490</c:v>
                </c:pt>
                <c:pt idx="1152">
                  <c:v>44491</c:v>
                </c:pt>
                <c:pt idx="1153">
                  <c:v>44492</c:v>
                </c:pt>
                <c:pt idx="1154">
                  <c:v>44493</c:v>
                </c:pt>
                <c:pt idx="1155">
                  <c:v>44494</c:v>
                </c:pt>
                <c:pt idx="1156">
                  <c:v>44495</c:v>
                </c:pt>
                <c:pt idx="1157">
                  <c:v>44496</c:v>
                </c:pt>
                <c:pt idx="1158">
                  <c:v>44497</c:v>
                </c:pt>
                <c:pt idx="1159">
                  <c:v>44498</c:v>
                </c:pt>
                <c:pt idx="1160">
                  <c:v>44499</c:v>
                </c:pt>
                <c:pt idx="1161">
                  <c:v>44500</c:v>
                </c:pt>
                <c:pt idx="1162">
                  <c:v>44501</c:v>
                </c:pt>
                <c:pt idx="1163">
                  <c:v>44502</c:v>
                </c:pt>
                <c:pt idx="1164">
                  <c:v>44503</c:v>
                </c:pt>
                <c:pt idx="1165">
                  <c:v>44504</c:v>
                </c:pt>
                <c:pt idx="1166">
                  <c:v>44505</c:v>
                </c:pt>
                <c:pt idx="1167">
                  <c:v>44506</c:v>
                </c:pt>
                <c:pt idx="1168">
                  <c:v>44507</c:v>
                </c:pt>
                <c:pt idx="1169">
                  <c:v>44508</c:v>
                </c:pt>
                <c:pt idx="1170">
                  <c:v>44509</c:v>
                </c:pt>
                <c:pt idx="1171">
                  <c:v>44510</c:v>
                </c:pt>
                <c:pt idx="1172">
                  <c:v>44511</c:v>
                </c:pt>
                <c:pt idx="1173">
                  <c:v>44512</c:v>
                </c:pt>
                <c:pt idx="1174">
                  <c:v>44513</c:v>
                </c:pt>
                <c:pt idx="1175">
                  <c:v>44514</c:v>
                </c:pt>
                <c:pt idx="1176">
                  <c:v>44515</c:v>
                </c:pt>
                <c:pt idx="1177">
                  <c:v>44516</c:v>
                </c:pt>
                <c:pt idx="1178">
                  <c:v>44517</c:v>
                </c:pt>
                <c:pt idx="1179">
                  <c:v>44518</c:v>
                </c:pt>
                <c:pt idx="1180">
                  <c:v>44519</c:v>
                </c:pt>
                <c:pt idx="1181">
                  <c:v>44520</c:v>
                </c:pt>
                <c:pt idx="1182">
                  <c:v>44521</c:v>
                </c:pt>
                <c:pt idx="1183">
                  <c:v>44522</c:v>
                </c:pt>
                <c:pt idx="1184">
                  <c:v>44523</c:v>
                </c:pt>
                <c:pt idx="1185">
                  <c:v>44524</c:v>
                </c:pt>
                <c:pt idx="1186">
                  <c:v>44525</c:v>
                </c:pt>
                <c:pt idx="1187">
                  <c:v>44526</c:v>
                </c:pt>
                <c:pt idx="1188">
                  <c:v>44527</c:v>
                </c:pt>
                <c:pt idx="1189">
                  <c:v>44528</c:v>
                </c:pt>
                <c:pt idx="1190">
                  <c:v>44529</c:v>
                </c:pt>
                <c:pt idx="1191">
                  <c:v>44530</c:v>
                </c:pt>
                <c:pt idx="1192">
                  <c:v>44531</c:v>
                </c:pt>
                <c:pt idx="1193">
                  <c:v>44532</c:v>
                </c:pt>
                <c:pt idx="1194">
                  <c:v>44533</c:v>
                </c:pt>
                <c:pt idx="1195">
                  <c:v>44534</c:v>
                </c:pt>
                <c:pt idx="1196">
                  <c:v>44535</c:v>
                </c:pt>
                <c:pt idx="1197">
                  <c:v>44536</c:v>
                </c:pt>
                <c:pt idx="1198">
                  <c:v>44537</c:v>
                </c:pt>
                <c:pt idx="1199">
                  <c:v>44538</c:v>
                </c:pt>
                <c:pt idx="1200">
                  <c:v>44539</c:v>
                </c:pt>
                <c:pt idx="1201">
                  <c:v>44540</c:v>
                </c:pt>
                <c:pt idx="1202">
                  <c:v>44541</c:v>
                </c:pt>
                <c:pt idx="1203">
                  <c:v>44542</c:v>
                </c:pt>
                <c:pt idx="1204">
                  <c:v>44543</c:v>
                </c:pt>
                <c:pt idx="1205">
                  <c:v>44544</c:v>
                </c:pt>
                <c:pt idx="1206">
                  <c:v>44545</c:v>
                </c:pt>
                <c:pt idx="1207">
                  <c:v>44546</c:v>
                </c:pt>
                <c:pt idx="1208">
                  <c:v>44547</c:v>
                </c:pt>
                <c:pt idx="1209">
                  <c:v>44548</c:v>
                </c:pt>
                <c:pt idx="1210">
                  <c:v>44549</c:v>
                </c:pt>
                <c:pt idx="1211">
                  <c:v>44550</c:v>
                </c:pt>
                <c:pt idx="1212">
                  <c:v>44551</c:v>
                </c:pt>
                <c:pt idx="1213">
                  <c:v>44552</c:v>
                </c:pt>
                <c:pt idx="1214">
                  <c:v>44553</c:v>
                </c:pt>
                <c:pt idx="1215">
                  <c:v>44554</c:v>
                </c:pt>
                <c:pt idx="1216">
                  <c:v>44555</c:v>
                </c:pt>
                <c:pt idx="1217">
                  <c:v>44556</c:v>
                </c:pt>
                <c:pt idx="1218">
                  <c:v>44557</c:v>
                </c:pt>
                <c:pt idx="1219">
                  <c:v>44558</c:v>
                </c:pt>
                <c:pt idx="1220">
                  <c:v>44559</c:v>
                </c:pt>
                <c:pt idx="1221">
                  <c:v>44560</c:v>
                </c:pt>
                <c:pt idx="1222">
                  <c:v>44561</c:v>
                </c:pt>
                <c:pt idx="1223">
                  <c:v>44562</c:v>
                </c:pt>
                <c:pt idx="1224">
                  <c:v>44563</c:v>
                </c:pt>
                <c:pt idx="1225">
                  <c:v>44564</c:v>
                </c:pt>
                <c:pt idx="1226">
                  <c:v>44565</c:v>
                </c:pt>
                <c:pt idx="1227">
                  <c:v>44566</c:v>
                </c:pt>
                <c:pt idx="1228">
                  <c:v>44567</c:v>
                </c:pt>
                <c:pt idx="1229">
                  <c:v>44568</c:v>
                </c:pt>
                <c:pt idx="1230">
                  <c:v>44569</c:v>
                </c:pt>
                <c:pt idx="1231">
                  <c:v>44570</c:v>
                </c:pt>
                <c:pt idx="1232">
                  <c:v>44571</c:v>
                </c:pt>
                <c:pt idx="1233">
                  <c:v>44572</c:v>
                </c:pt>
                <c:pt idx="1234">
                  <c:v>44573</c:v>
                </c:pt>
                <c:pt idx="1235">
                  <c:v>44574</c:v>
                </c:pt>
                <c:pt idx="1236">
                  <c:v>44575</c:v>
                </c:pt>
                <c:pt idx="1237">
                  <c:v>44576</c:v>
                </c:pt>
                <c:pt idx="1238">
                  <c:v>44577</c:v>
                </c:pt>
                <c:pt idx="1239">
                  <c:v>44578</c:v>
                </c:pt>
                <c:pt idx="1240">
                  <c:v>44579</c:v>
                </c:pt>
                <c:pt idx="1241">
                  <c:v>44580</c:v>
                </c:pt>
                <c:pt idx="1242">
                  <c:v>44581</c:v>
                </c:pt>
                <c:pt idx="1243">
                  <c:v>44582</c:v>
                </c:pt>
                <c:pt idx="1244">
                  <c:v>44583</c:v>
                </c:pt>
                <c:pt idx="1245">
                  <c:v>44584</c:v>
                </c:pt>
                <c:pt idx="1246">
                  <c:v>44585</c:v>
                </c:pt>
                <c:pt idx="1247">
                  <c:v>44586</c:v>
                </c:pt>
                <c:pt idx="1248">
                  <c:v>44587</c:v>
                </c:pt>
                <c:pt idx="1249">
                  <c:v>44588</c:v>
                </c:pt>
                <c:pt idx="1250">
                  <c:v>44589</c:v>
                </c:pt>
                <c:pt idx="1251">
                  <c:v>44590</c:v>
                </c:pt>
                <c:pt idx="1252">
                  <c:v>44591</c:v>
                </c:pt>
                <c:pt idx="1253">
                  <c:v>44592</c:v>
                </c:pt>
                <c:pt idx="1254">
                  <c:v>44593</c:v>
                </c:pt>
                <c:pt idx="1255">
                  <c:v>44594</c:v>
                </c:pt>
                <c:pt idx="1256">
                  <c:v>44595</c:v>
                </c:pt>
                <c:pt idx="1257">
                  <c:v>44596</c:v>
                </c:pt>
                <c:pt idx="1258">
                  <c:v>44597</c:v>
                </c:pt>
                <c:pt idx="1259">
                  <c:v>44598</c:v>
                </c:pt>
                <c:pt idx="1260">
                  <c:v>44599</c:v>
                </c:pt>
                <c:pt idx="1261">
                  <c:v>44600</c:v>
                </c:pt>
                <c:pt idx="1262">
                  <c:v>44601</c:v>
                </c:pt>
                <c:pt idx="1263">
                  <c:v>44602</c:v>
                </c:pt>
                <c:pt idx="1264">
                  <c:v>44603</c:v>
                </c:pt>
                <c:pt idx="1265">
                  <c:v>44604</c:v>
                </c:pt>
                <c:pt idx="1266">
                  <c:v>44605</c:v>
                </c:pt>
                <c:pt idx="1267">
                  <c:v>44606</c:v>
                </c:pt>
                <c:pt idx="1268">
                  <c:v>44607</c:v>
                </c:pt>
                <c:pt idx="1269">
                  <c:v>44608</c:v>
                </c:pt>
                <c:pt idx="1270">
                  <c:v>44609</c:v>
                </c:pt>
                <c:pt idx="1271">
                  <c:v>44610</c:v>
                </c:pt>
                <c:pt idx="1272">
                  <c:v>44611</c:v>
                </c:pt>
                <c:pt idx="1273">
                  <c:v>44612</c:v>
                </c:pt>
                <c:pt idx="1274">
                  <c:v>44613</c:v>
                </c:pt>
                <c:pt idx="1275">
                  <c:v>44614</c:v>
                </c:pt>
                <c:pt idx="1276">
                  <c:v>44615</c:v>
                </c:pt>
                <c:pt idx="1277">
                  <c:v>44616</c:v>
                </c:pt>
                <c:pt idx="1278">
                  <c:v>44617</c:v>
                </c:pt>
                <c:pt idx="1279">
                  <c:v>44618</c:v>
                </c:pt>
                <c:pt idx="1280">
                  <c:v>44619</c:v>
                </c:pt>
                <c:pt idx="1281">
                  <c:v>44620</c:v>
                </c:pt>
                <c:pt idx="1282">
                  <c:v>44621</c:v>
                </c:pt>
                <c:pt idx="1283">
                  <c:v>44622</c:v>
                </c:pt>
                <c:pt idx="1284">
                  <c:v>44623</c:v>
                </c:pt>
                <c:pt idx="1285">
                  <c:v>44624</c:v>
                </c:pt>
                <c:pt idx="1286">
                  <c:v>44625</c:v>
                </c:pt>
                <c:pt idx="1287">
                  <c:v>44626</c:v>
                </c:pt>
                <c:pt idx="1288">
                  <c:v>44627</c:v>
                </c:pt>
                <c:pt idx="1289">
                  <c:v>44628</c:v>
                </c:pt>
                <c:pt idx="1290">
                  <c:v>44629</c:v>
                </c:pt>
                <c:pt idx="1291">
                  <c:v>44630</c:v>
                </c:pt>
                <c:pt idx="1292">
                  <c:v>44631</c:v>
                </c:pt>
                <c:pt idx="1293">
                  <c:v>44632</c:v>
                </c:pt>
                <c:pt idx="1294">
                  <c:v>44633</c:v>
                </c:pt>
                <c:pt idx="1295">
                  <c:v>44634</c:v>
                </c:pt>
                <c:pt idx="1296">
                  <c:v>44635</c:v>
                </c:pt>
                <c:pt idx="1297">
                  <c:v>44636</c:v>
                </c:pt>
                <c:pt idx="1298">
                  <c:v>44637</c:v>
                </c:pt>
                <c:pt idx="1299">
                  <c:v>44638</c:v>
                </c:pt>
                <c:pt idx="1300">
                  <c:v>44639</c:v>
                </c:pt>
                <c:pt idx="1301">
                  <c:v>44640</c:v>
                </c:pt>
                <c:pt idx="1302">
                  <c:v>44641</c:v>
                </c:pt>
                <c:pt idx="1303">
                  <c:v>44642</c:v>
                </c:pt>
                <c:pt idx="1304">
                  <c:v>44643</c:v>
                </c:pt>
                <c:pt idx="1305">
                  <c:v>44644</c:v>
                </c:pt>
                <c:pt idx="1306">
                  <c:v>44645</c:v>
                </c:pt>
                <c:pt idx="1307">
                  <c:v>44646</c:v>
                </c:pt>
                <c:pt idx="1308">
                  <c:v>44647</c:v>
                </c:pt>
                <c:pt idx="1309">
                  <c:v>44648</c:v>
                </c:pt>
                <c:pt idx="1310">
                  <c:v>44649</c:v>
                </c:pt>
                <c:pt idx="1311">
                  <c:v>44650</c:v>
                </c:pt>
                <c:pt idx="1312">
                  <c:v>44651</c:v>
                </c:pt>
                <c:pt idx="1313">
                  <c:v>44652</c:v>
                </c:pt>
                <c:pt idx="1314">
                  <c:v>44653</c:v>
                </c:pt>
                <c:pt idx="1315">
                  <c:v>44654</c:v>
                </c:pt>
                <c:pt idx="1316">
                  <c:v>44655</c:v>
                </c:pt>
                <c:pt idx="1317">
                  <c:v>44656</c:v>
                </c:pt>
                <c:pt idx="1318">
                  <c:v>44657</c:v>
                </c:pt>
                <c:pt idx="1319">
                  <c:v>44658</c:v>
                </c:pt>
                <c:pt idx="1320">
                  <c:v>44659</c:v>
                </c:pt>
                <c:pt idx="1321">
                  <c:v>44660</c:v>
                </c:pt>
                <c:pt idx="1322">
                  <c:v>44661</c:v>
                </c:pt>
                <c:pt idx="1323">
                  <c:v>44662</c:v>
                </c:pt>
                <c:pt idx="1324">
                  <c:v>44663</c:v>
                </c:pt>
                <c:pt idx="1325">
                  <c:v>44664</c:v>
                </c:pt>
                <c:pt idx="1326">
                  <c:v>44665</c:v>
                </c:pt>
                <c:pt idx="1327">
                  <c:v>44666</c:v>
                </c:pt>
                <c:pt idx="1328">
                  <c:v>44667</c:v>
                </c:pt>
                <c:pt idx="1329">
                  <c:v>44668</c:v>
                </c:pt>
                <c:pt idx="1330">
                  <c:v>44669</c:v>
                </c:pt>
                <c:pt idx="1331">
                  <c:v>44670</c:v>
                </c:pt>
                <c:pt idx="1332">
                  <c:v>44671</c:v>
                </c:pt>
                <c:pt idx="1333">
                  <c:v>44672</c:v>
                </c:pt>
                <c:pt idx="1334">
                  <c:v>44673</c:v>
                </c:pt>
                <c:pt idx="1335">
                  <c:v>44674</c:v>
                </c:pt>
                <c:pt idx="1336">
                  <c:v>44675</c:v>
                </c:pt>
                <c:pt idx="1337">
                  <c:v>44676</c:v>
                </c:pt>
                <c:pt idx="1338">
                  <c:v>44677</c:v>
                </c:pt>
                <c:pt idx="1339">
                  <c:v>44678</c:v>
                </c:pt>
                <c:pt idx="1340">
                  <c:v>44679</c:v>
                </c:pt>
                <c:pt idx="1341">
                  <c:v>44680</c:v>
                </c:pt>
                <c:pt idx="1342">
                  <c:v>44681</c:v>
                </c:pt>
                <c:pt idx="1343">
                  <c:v>44682</c:v>
                </c:pt>
                <c:pt idx="1344">
                  <c:v>44683</c:v>
                </c:pt>
                <c:pt idx="1345">
                  <c:v>44684</c:v>
                </c:pt>
                <c:pt idx="1346">
                  <c:v>44685</c:v>
                </c:pt>
                <c:pt idx="1347">
                  <c:v>44686</c:v>
                </c:pt>
                <c:pt idx="1348">
                  <c:v>44687</c:v>
                </c:pt>
                <c:pt idx="1349">
                  <c:v>44688</c:v>
                </c:pt>
                <c:pt idx="1350">
                  <c:v>44689</c:v>
                </c:pt>
                <c:pt idx="1351">
                  <c:v>44690</c:v>
                </c:pt>
                <c:pt idx="1352">
                  <c:v>44691</c:v>
                </c:pt>
                <c:pt idx="1353">
                  <c:v>44692</c:v>
                </c:pt>
                <c:pt idx="1354">
                  <c:v>44693</c:v>
                </c:pt>
                <c:pt idx="1355">
                  <c:v>44694</c:v>
                </c:pt>
                <c:pt idx="1356">
                  <c:v>44695</c:v>
                </c:pt>
                <c:pt idx="1357">
                  <c:v>44696</c:v>
                </c:pt>
                <c:pt idx="1358">
                  <c:v>44697</c:v>
                </c:pt>
                <c:pt idx="1359">
                  <c:v>44698</c:v>
                </c:pt>
                <c:pt idx="1360">
                  <c:v>44699</c:v>
                </c:pt>
                <c:pt idx="1361">
                  <c:v>44700</c:v>
                </c:pt>
                <c:pt idx="1362">
                  <c:v>44701</c:v>
                </c:pt>
                <c:pt idx="1363">
                  <c:v>44702</c:v>
                </c:pt>
                <c:pt idx="1364">
                  <c:v>44703</c:v>
                </c:pt>
                <c:pt idx="1365">
                  <c:v>44704</c:v>
                </c:pt>
                <c:pt idx="1366">
                  <c:v>44705</c:v>
                </c:pt>
                <c:pt idx="1367">
                  <c:v>44706</c:v>
                </c:pt>
                <c:pt idx="1368">
                  <c:v>44707</c:v>
                </c:pt>
                <c:pt idx="1369">
                  <c:v>44708</c:v>
                </c:pt>
                <c:pt idx="1370">
                  <c:v>44709</c:v>
                </c:pt>
                <c:pt idx="1371">
                  <c:v>44710</c:v>
                </c:pt>
                <c:pt idx="1372">
                  <c:v>44711</c:v>
                </c:pt>
                <c:pt idx="1373">
                  <c:v>44712</c:v>
                </c:pt>
                <c:pt idx="1374">
                  <c:v>44713</c:v>
                </c:pt>
                <c:pt idx="1375">
                  <c:v>44714</c:v>
                </c:pt>
                <c:pt idx="1376">
                  <c:v>44715</c:v>
                </c:pt>
                <c:pt idx="1377">
                  <c:v>44716</c:v>
                </c:pt>
                <c:pt idx="1378">
                  <c:v>44717</c:v>
                </c:pt>
                <c:pt idx="1379">
                  <c:v>44718</c:v>
                </c:pt>
                <c:pt idx="1380">
                  <c:v>44719</c:v>
                </c:pt>
                <c:pt idx="1381">
                  <c:v>44720</c:v>
                </c:pt>
                <c:pt idx="1382">
                  <c:v>44721</c:v>
                </c:pt>
                <c:pt idx="1383">
                  <c:v>44722</c:v>
                </c:pt>
                <c:pt idx="1384">
                  <c:v>44723</c:v>
                </c:pt>
                <c:pt idx="1385">
                  <c:v>44724</c:v>
                </c:pt>
                <c:pt idx="1386">
                  <c:v>44725</c:v>
                </c:pt>
                <c:pt idx="1387">
                  <c:v>44726</c:v>
                </c:pt>
                <c:pt idx="1388">
                  <c:v>44727</c:v>
                </c:pt>
                <c:pt idx="1389">
                  <c:v>44728</c:v>
                </c:pt>
                <c:pt idx="1390">
                  <c:v>44729</c:v>
                </c:pt>
                <c:pt idx="1391">
                  <c:v>44730</c:v>
                </c:pt>
                <c:pt idx="1392">
                  <c:v>44731</c:v>
                </c:pt>
                <c:pt idx="1393">
                  <c:v>44732</c:v>
                </c:pt>
                <c:pt idx="1394">
                  <c:v>44733</c:v>
                </c:pt>
                <c:pt idx="1395">
                  <c:v>44734</c:v>
                </c:pt>
                <c:pt idx="1396">
                  <c:v>44735</c:v>
                </c:pt>
                <c:pt idx="1397">
                  <c:v>44736</c:v>
                </c:pt>
                <c:pt idx="1398">
                  <c:v>44737</c:v>
                </c:pt>
                <c:pt idx="1399">
                  <c:v>44738</c:v>
                </c:pt>
                <c:pt idx="1400">
                  <c:v>44739</c:v>
                </c:pt>
                <c:pt idx="1401">
                  <c:v>44740</c:v>
                </c:pt>
                <c:pt idx="1402">
                  <c:v>44741</c:v>
                </c:pt>
                <c:pt idx="1403">
                  <c:v>44742</c:v>
                </c:pt>
                <c:pt idx="1404">
                  <c:v>44743</c:v>
                </c:pt>
                <c:pt idx="1405">
                  <c:v>44744</c:v>
                </c:pt>
                <c:pt idx="1406">
                  <c:v>44745</c:v>
                </c:pt>
                <c:pt idx="1407">
                  <c:v>44746</c:v>
                </c:pt>
                <c:pt idx="1408">
                  <c:v>44747</c:v>
                </c:pt>
                <c:pt idx="1409">
                  <c:v>44748</c:v>
                </c:pt>
                <c:pt idx="1410">
                  <c:v>44749</c:v>
                </c:pt>
                <c:pt idx="1411">
                  <c:v>44750</c:v>
                </c:pt>
                <c:pt idx="1412">
                  <c:v>44751</c:v>
                </c:pt>
                <c:pt idx="1413">
                  <c:v>44752</c:v>
                </c:pt>
                <c:pt idx="1414">
                  <c:v>44753</c:v>
                </c:pt>
                <c:pt idx="1415">
                  <c:v>44754</c:v>
                </c:pt>
                <c:pt idx="1416">
                  <c:v>44755</c:v>
                </c:pt>
                <c:pt idx="1417">
                  <c:v>44756</c:v>
                </c:pt>
                <c:pt idx="1418">
                  <c:v>44757</c:v>
                </c:pt>
                <c:pt idx="1419">
                  <c:v>44758</c:v>
                </c:pt>
                <c:pt idx="1420">
                  <c:v>44759</c:v>
                </c:pt>
                <c:pt idx="1421">
                  <c:v>44760</c:v>
                </c:pt>
                <c:pt idx="1422">
                  <c:v>44761</c:v>
                </c:pt>
                <c:pt idx="1423">
                  <c:v>44762</c:v>
                </c:pt>
                <c:pt idx="1424">
                  <c:v>44763</c:v>
                </c:pt>
                <c:pt idx="1425">
                  <c:v>44764</c:v>
                </c:pt>
                <c:pt idx="1426">
                  <c:v>44765</c:v>
                </c:pt>
                <c:pt idx="1427">
                  <c:v>44766</c:v>
                </c:pt>
                <c:pt idx="1428">
                  <c:v>44767</c:v>
                </c:pt>
                <c:pt idx="1429">
                  <c:v>44768</c:v>
                </c:pt>
                <c:pt idx="1430">
                  <c:v>44769</c:v>
                </c:pt>
                <c:pt idx="1431">
                  <c:v>44770</c:v>
                </c:pt>
                <c:pt idx="1432">
                  <c:v>44771</c:v>
                </c:pt>
                <c:pt idx="1433">
                  <c:v>44772</c:v>
                </c:pt>
                <c:pt idx="1434">
                  <c:v>44773</c:v>
                </c:pt>
                <c:pt idx="1435">
                  <c:v>44774</c:v>
                </c:pt>
                <c:pt idx="1436">
                  <c:v>44775</c:v>
                </c:pt>
                <c:pt idx="1437">
                  <c:v>44776</c:v>
                </c:pt>
                <c:pt idx="1438">
                  <c:v>44777</c:v>
                </c:pt>
                <c:pt idx="1439">
                  <c:v>44778</c:v>
                </c:pt>
                <c:pt idx="1440">
                  <c:v>44779</c:v>
                </c:pt>
                <c:pt idx="1441">
                  <c:v>44780</c:v>
                </c:pt>
                <c:pt idx="1442">
                  <c:v>44781</c:v>
                </c:pt>
                <c:pt idx="1443">
                  <c:v>44782</c:v>
                </c:pt>
                <c:pt idx="1444">
                  <c:v>44783</c:v>
                </c:pt>
                <c:pt idx="1445">
                  <c:v>44784</c:v>
                </c:pt>
                <c:pt idx="1446">
                  <c:v>44785</c:v>
                </c:pt>
                <c:pt idx="1447">
                  <c:v>44786</c:v>
                </c:pt>
                <c:pt idx="1448">
                  <c:v>44787</c:v>
                </c:pt>
                <c:pt idx="1449">
                  <c:v>44788</c:v>
                </c:pt>
                <c:pt idx="1450">
                  <c:v>44789</c:v>
                </c:pt>
                <c:pt idx="1451">
                  <c:v>44790</c:v>
                </c:pt>
                <c:pt idx="1452">
                  <c:v>44791</c:v>
                </c:pt>
                <c:pt idx="1453">
                  <c:v>44792</c:v>
                </c:pt>
                <c:pt idx="1454">
                  <c:v>44793</c:v>
                </c:pt>
                <c:pt idx="1455">
                  <c:v>44794</c:v>
                </c:pt>
                <c:pt idx="1456">
                  <c:v>44795</c:v>
                </c:pt>
                <c:pt idx="1457">
                  <c:v>44796</c:v>
                </c:pt>
                <c:pt idx="1458">
                  <c:v>44797</c:v>
                </c:pt>
                <c:pt idx="1459">
                  <c:v>44798</c:v>
                </c:pt>
                <c:pt idx="1460">
                  <c:v>44799</c:v>
                </c:pt>
                <c:pt idx="1461">
                  <c:v>44800</c:v>
                </c:pt>
                <c:pt idx="1462">
                  <c:v>44801</c:v>
                </c:pt>
                <c:pt idx="1463">
                  <c:v>44802</c:v>
                </c:pt>
                <c:pt idx="1464">
                  <c:v>44803</c:v>
                </c:pt>
                <c:pt idx="1465">
                  <c:v>44804</c:v>
                </c:pt>
                <c:pt idx="1466">
                  <c:v>44805</c:v>
                </c:pt>
                <c:pt idx="1467">
                  <c:v>44806</c:v>
                </c:pt>
                <c:pt idx="1468">
                  <c:v>44807</c:v>
                </c:pt>
                <c:pt idx="1469">
                  <c:v>44808</c:v>
                </c:pt>
                <c:pt idx="1470">
                  <c:v>44809</c:v>
                </c:pt>
                <c:pt idx="1471">
                  <c:v>44810</c:v>
                </c:pt>
                <c:pt idx="1472">
                  <c:v>44811</c:v>
                </c:pt>
                <c:pt idx="1473">
                  <c:v>44812</c:v>
                </c:pt>
                <c:pt idx="1474">
                  <c:v>44813</c:v>
                </c:pt>
                <c:pt idx="1475">
                  <c:v>44814</c:v>
                </c:pt>
                <c:pt idx="1476">
                  <c:v>44815</c:v>
                </c:pt>
                <c:pt idx="1477">
                  <c:v>44816</c:v>
                </c:pt>
                <c:pt idx="1478">
                  <c:v>44817</c:v>
                </c:pt>
                <c:pt idx="1479">
                  <c:v>44818</c:v>
                </c:pt>
                <c:pt idx="1480">
                  <c:v>44819</c:v>
                </c:pt>
                <c:pt idx="1481">
                  <c:v>44820</c:v>
                </c:pt>
                <c:pt idx="1482">
                  <c:v>44821</c:v>
                </c:pt>
                <c:pt idx="1483">
                  <c:v>44822</c:v>
                </c:pt>
                <c:pt idx="1484">
                  <c:v>44823</c:v>
                </c:pt>
                <c:pt idx="1485">
                  <c:v>44824</c:v>
                </c:pt>
                <c:pt idx="1486">
                  <c:v>44825</c:v>
                </c:pt>
                <c:pt idx="1487">
                  <c:v>44826</c:v>
                </c:pt>
                <c:pt idx="1488">
                  <c:v>44827</c:v>
                </c:pt>
                <c:pt idx="1489">
                  <c:v>44828</c:v>
                </c:pt>
                <c:pt idx="1490">
                  <c:v>44829</c:v>
                </c:pt>
                <c:pt idx="1491">
                  <c:v>44830</c:v>
                </c:pt>
                <c:pt idx="1492">
                  <c:v>44831</c:v>
                </c:pt>
                <c:pt idx="1493">
                  <c:v>44832</c:v>
                </c:pt>
                <c:pt idx="1494">
                  <c:v>44833</c:v>
                </c:pt>
                <c:pt idx="1495">
                  <c:v>44834</c:v>
                </c:pt>
                <c:pt idx="1496">
                  <c:v>44835</c:v>
                </c:pt>
                <c:pt idx="1497">
                  <c:v>44836</c:v>
                </c:pt>
                <c:pt idx="1498">
                  <c:v>44837</c:v>
                </c:pt>
                <c:pt idx="1499">
                  <c:v>44838</c:v>
                </c:pt>
                <c:pt idx="1500">
                  <c:v>44839</c:v>
                </c:pt>
                <c:pt idx="1501">
                  <c:v>44840</c:v>
                </c:pt>
                <c:pt idx="1502">
                  <c:v>44841</c:v>
                </c:pt>
                <c:pt idx="1503">
                  <c:v>44842</c:v>
                </c:pt>
                <c:pt idx="1504">
                  <c:v>44843</c:v>
                </c:pt>
                <c:pt idx="1505">
                  <c:v>44844</c:v>
                </c:pt>
                <c:pt idx="1506">
                  <c:v>44845</c:v>
                </c:pt>
                <c:pt idx="1507">
                  <c:v>44846</c:v>
                </c:pt>
                <c:pt idx="1508">
                  <c:v>44847</c:v>
                </c:pt>
                <c:pt idx="1509">
                  <c:v>44848</c:v>
                </c:pt>
                <c:pt idx="1510">
                  <c:v>44849</c:v>
                </c:pt>
                <c:pt idx="1511">
                  <c:v>44850</c:v>
                </c:pt>
                <c:pt idx="1512">
                  <c:v>44851</c:v>
                </c:pt>
                <c:pt idx="1513">
                  <c:v>44852</c:v>
                </c:pt>
                <c:pt idx="1514">
                  <c:v>44853</c:v>
                </c:pt>
                <c:pt idx="1515">
                  <c:v>44854</c:v>
                </c:pt>
                <c:pt idx="1516">
                  <c:v>44855</c:v>
                </c:pt>
                <c:pt idx="1517">
                  <c:v>44856</c:v>
                </c:pt>
                <c:pt idx="1518">
                  <c:v>44857</c:v>
                </c:pt>
                <c:pt idx="1519">
                  <c:v>44858</c:v>
                </c:pt>
                <c:pt idx="1520">
                  <c:v>44859</c:v>
                </c:pt>
                <c:pt idx="1521">
                  <c:v>44860</c:v>
                </c:pt>
                <c:pt idx="1522">
                  <c:v>44861</c:v>
                </c:pt>
                <c:pt idx="1523">
                  <c:v>44862</c:v>
                </c:pt>
                <c:pt idx="1524">
                  <c:v>44863</c:v>
                </c:pt>
                <c:pt idx="1525">
                  <c:v>44864</c:v>
                </c:pt>
                <c:pt idx="1526">
                  <c:v>44865</c:v>
                </c:pt>
                <c:pt idx="1527">
                  <c:v>44866</c:v>
                </c:pt>
                <c:pt idx="1528">
                  <c:v>44867</c:v>
                </c:pt>
                <c:pt idx="1529">
                  <c:v>44868</c:v>
                </c:pt>
                <c:pt idx="1530">
                  <c:v>44869</c:v>
                </c:pt>
                <c:pt idx="1531">
                  <c:v>44870</c:v>
                </c:pt>
                <c:pt idx="1532">
                  <c:v>44871</c:v>
                </c:pt>
                <c:pt idx="1533">
                  <c:v>44872</c:v>
                </c:pt>
                <c:pt idx="1534">
                  <c:v>44873</c:v>
                </c:pt>
                <c:pt idx="1535">
                  <c:v>44874</c:v>
                </c:pt>
                <c:pt idx="1536">
                  <c:v>44875</c:v>
                </c:pt>
                <c:pt idx="1537">
                  <c:v>44876</c:v>
                </c:pt>
                <c:pt idx="1538">
                  <c:v>44877</c:v>
                </c:pt>
                <c:pt idx="1539">
                  <c:v>44878</c:v>
                </c:pt>
                <c:pt idx="1540">
                  <c:v>44879</c:v>
                </c:pt>
                <c:pt idx="1541">
                  <c:v>44880</c:v>
                </c:pt>
                <c:pt idx="1542">
                  <c:v>44881</c:v>
                </c:pt>
                <c:pt idx="1543">
                  <c:v>44882</c:v>
                </c:pt>
                <c:pt idx="1544">
                  <c:v>44883</c:v>
                </c:pt>
                <c:pt idx="1545">
                  <c:v>44884</c:v>
                </c:pt>
                <c:pt idx="1546">
                  <c:v>44885</c:v>
                </c:pt>
                <c:pt idx="1547">
                  <c:v>44886</c:v>
                </c:pt>
                <c:pt idx="1548">
                  <c:v>44887</c:v>
                </c:pt>
                <c:pt idx="1549">
                  <c:v>44888</c:v>
                </c:pt>
                <c:pt idx="1550">
                  <c:v>44889</c:v>
                </c:pt>
                <c:pt idx="1551">
                  <c:v>44890</c:v>
                </c:pt>
                <c:pt idx="1552">
                  <c:v>44891</c:v>
                </c:pt>
                <c:pt idx="1553">
                  <c:v>44892</c:v>
                </c:pt>
                <c:pt idx="1554">
                  <c:v>44893</c:v>
                </c:pt>
                <c:pt idx="1555">
                  <c:v>44894</c:v>
                </c:pt>
                <c:pt idx="1556">
                  <c:v>44895</c:v>
                </c:pt>
                <c:pt idx="1557">
                  <c:v>44896</c:v>
                </c:pt>
                <c:pt idx="1558">
                  <c:v>44897</c:v>
                </c:pt>
                <c:pt idx="1559">
                  <c:v>44898</c:v>
                </c:pt>
                <c:pt idx="1560">
                  <c:v>44899</c:v>
                </c:pt>
                <c:pt idx="1561">
                  <c:v>44900</c:v>
                </c:pt>
                <c:pt idx="1562">
                  <c:v>44901</c:v>
                </c:pt>
                <c:pt idx="1563">
                  <c:v>44902</c:v>
                </c:pt>
                <c:pt idx="1564">
                  <c:v>44903</c:v>
                </c:pt>
                <c:pt idx="1565">
                  <c:v>44904</c:v>
                </c:pt>
                <c:pt idx="1566">
                  <c:v>44905</c:v>
                </c:pt>
                <c:pt idx="1567">
                  <c:v>44906</c:v>
                </c:pt>
                <c:pt idx="1568">
                  <c:v>44907</c:v>
                </c:pt>
                <c:pt idx="1569">
                  <c:v>44908</c:v>
                </c:pt>
                <c:pt idx="1570">
                  <c:v>44909</c:v>
                </c:pt>
                <c:pt idx="1571">
                  <c:v>44910</c:v>
                </c:pt>
                <c:pt idx="1572">
                  <c:v>44911</c:v>
                </c:pt>
                <c:pt idx="1573">
                  <c:v>44912</c:v>
                </c:pt>
                <c:pt idx="1574">
                  <c:v>44913</c:v>
                </c:pt>
                <c:pt idx="1575">
                  <c:v>44914</c:v>
                </c:pt>
                <c:pt idx="1576">
                  <c:v>44915</c:v>
                </c:pt>
                <c:pt idx="1577">
                  <c:v>44916</c:v>
                </c:pt>
                <c:pt idx="1578">
                  <c:v>44917</c:v>
                </c:pt>
                <c:pt idx="1579">
                  <c:v>44918</c:v>
                </c:pt>
                <c:pt idx="1580">
                  <c:v>44919</c:v>
                </c:pt>
                <c:pt idx="1581">
                  <c:v>44920</c:v>
                </c:pt>
                <c:pt idx="1582">
                  <c:v>44921</c:v>
                </c:pt>
                <c:pt idx="1583">
                  <c:v>44922</c:v>
                </c:pt>
                <c:pt idx="1584">
                  <c:v>44923</c:v>
                </c:pt>
                <c:pt idx="1585">
                  <c:v>44924</c:v>
                </c:pt>
                <c:pt idx="1586">
                  <c:v>44925</c:v>
                </c:pt>
                <c:pt idx="1587">
                  <c:v>44926</c:v>
                </c:pt>
                <c:pt idx="1588">
                  <c:v>44927</c:v>
                </c:pt>
                <c:pt idx="1589">
                  <c:v>44928</c:v>
                </c:pt>
                <c:pt idx="1590">
                  <c:v>44929</c:v>
                </c:pt>
                <c:pt idx="1591">
                  <c:v>44930</c:v>
                </c:pt>
                <c:pt idx="1592">
                  <c:v>44931</c:v>
                </c:pt>
                <c:pt idx="1593">
                  <c:v>44932</c:v>
                </c:pt>
                <c:pt idx="1594">
                  <c:v>44933</c:v>
                </c:pt>
                <c:pt idx="1595">
                  <c:v>44934</c:v>
                </c:pt>
                <c:pt idx="1596">
                  <c:v>44935</c:v>
                </c:pt>
                <c:pt idx="1597">
                  <c:v>44936</c:v>
                </c:pt>
                <c:pt idx="1598">
                  <c:v>44937</c:v>
                </c:pt>
                <c:pt idx="1599">
                  <c:v>44938</c:v>
                </c:pt>
                <c:pt idx="1600">
                  <c:v>44939</c:v>
                </c:pt>
                <c:pt idx="1601">
                  <c:v>44940</c:v>
                </c:pt>
                <c:pt idx="1602">
                  <c:v>44941</c:v>
                </c:pt>
                <c:pt idx="1603">
                  <c:v>44942</c:v>
                </c:pt>
                <c:pt idx="1604">
                  <c:v>44943</c:v>
                </c:pt>
                <c:pt idx="1605">
                  <c:v>44944</c:v>
                </c:pt>
                <c:pt idx="1606">
                  <c:v>44945</c:v>
                </c:pt>
                <c:pt idx="1607">
                  <c:v>44946</c:v>
                </c:pt>
                <c:pt idx="1608">
                  <c:v>44947</c:v>
                </c:pt>
                <c:pt idx="1609">
                  <c:v>44948</c:v>
                </c:pt>
                <c:pt idx="1610">
                  <c:v>44949</c:v>
                </c:pt>
                <c:pt idx="1611">
                  <c:v>44950</c:v>
                </c:pt>
                <c:pt idx="1612">
                  <c:v>44951</c:v>
                </c:pt>
                <c:pt idx="1613">
                  <c:v>44952</c:v>
                </c:pt>
                <c:pt idx="1614">
                  <c:v>44953</c:v>
                </c:pt>
                <c:pt idx="1615">
                  <c:v>44954</c:v>
                </c:pt>
                <c:pt idx="1616">
                  <c:v>44955</c:v>
                </c:pt>
                <c:pt idx="1617">
                  <c:v>44956</c:v>
                </c:pt>
                <c:pt idx="1618">
                  <c:v>44957</c:v>
                </c:pt>
                <c:pt idx="1619">
                  <c:v>44958</c:v>
                </c:pt>
                <c:pt idx="1620">
                  <c:v>44959</c:v>
                </c:pt>
                <c:pt idx="1621">
                  <c:v>44960</c:v>
                </c:pt>
                <c:pt idx="1622">
                  <c:v>44961</c:v>
                </c:pt>
                <c:pt idx="1623">
                  <c:v>44962</c:v>
                </c:pt>
                <c:pt idx="1624">
                  <c:v>44963</c:v>
                </c:pt>
                <c:pt idx="1625">
                  <c:v>44964</c:v>
                </c:pt>
                <c:pt idx="1626">
                  <c:v>44965</c:v>
                </c:pt>
                <c:pt idx="1627">
                  <c:v>44966</c:v>
                </c:pt>
                <c:pt idx="1628">
                  <c:v>44967</c:v>
                </c:pt>
                <c:pt idx="1629">
                  <c:v>44968</c:v>
                </c:pt>
                <c:pt idx="1630">
                  <c:v>44969</c:v>
                </c:pt>
                <c:pt idx="1631">
                  <c:v>44970</c:v>
                </c:pt>
                <c:pt idx="1632">
                  <c:v>44971</c:v>
                </c:pt>
                <c:pt idx="1633">
                  <c:v>44972</c:v>
                </c:pt>
                <c:pt idx="1634">
                  <c:v>44973</c:v>
                </c:pt>
                <c:pt idx="1635">
                  <c:v>44974</c:v>
                </c:pt>
                <c:pt idx="1636">
                  <c:v>44975</c:v>
                </c:pt>
                <c:pt idx="1637">
                  <c:v>44976</c:v>
                </c:pt>
                <c:pt idx="1638">
                  <c:v>44977</c:v>
                </c:pt>
                <c:pt idx="1639">
                  <c:v>44978</c:v>
                </c:pt>
                <c:pt idx="1640">
                  <c:v>44979</c:v>
                </c:pt>
                <c:pt idx="1641">
                  <c:v>44980</c:v>
                </c:pt>
                <c:pt idx="1642">
                  <c:v>44981</c:v>
                </c:pt>
                <c:pt idx="1643">
                  <c:v>44982</c:v>
                </c:pt>
                <c:pt idx="1644">
                  <c:v>44983</c:v>
                </c:pt>
                <c:pt idx="1645">
                  <c:v>44984</c:v>
                </c:pt>
                <c:pt idx="1646">
                  <c:v>44985</c:v>
                </c:pt>
                <c:pt idx="1647">
                  <c:v>44986</c:v>
                </c:pt>
                <c:pt idx="1648">
                  <c:v>44987</c:v>
                </c:pt>
                <c:pt idx="1649">
                  <c:v>44988</c:v>
                </c:pt>
                <c:pt idx="1650">
                  <c:v>44989</c:v>
                </c:pt>
                <c:pt idx="1651">
                  <c:v>44990</c:v>
                </c:pt>
                <c:pt idx="1652">
                  <c:v>44991</c:v>
                </c:pt>
                <c:pt idx="1653">
                  <c:v>44992</c:v>
                </c:pt>
                <c:pt idx="1654">
                  <c:v>44993</c:v>
                </c:pt>
                <c:pt idx="1655">
                  <c:v>44994</c:v>
                </c:pt>
                <c:pt idx="1656">
                  <c:v>44995</c:v>
                </c:pt>
                <c:pt idx="1657">
                  <c:v>44996</c:v>
                </c:pt>
                <c:pt idx="1658">
                  <c:v>44997</c:v>
                </c:pt>
                <c:pt idx="1659">
                  <c:v>44998</c:v>
                </c:pt>
                <c:pt idx="1660">
                  <c:v>44999</c:v>
                </c:pt>
                <c:pt idx="1661">
                  <c:v>45000</c:v>
                </c:pt>
                <c:pt idx="1662">
                  <c:v>45001</c:v>
                </c:pt>
                <c:pt idx="1663">
                  <c:v>45002</c:v>
                </c:pt>
                <c:pt idx="1664">
                  <c:v>45003</c:v>
                </c:pt>
                <c:pt idx="1665">
                  <c:v>45004</c:v>
                </c:pt>
                <c:pt idx="1666">
                  <c:v>45005</c:v>
                </c:pt>
                <c:pt idx="1667">
                  <c:v>45006</c:v>
                </c:pt>
                <c:pt idx="1668">
                  <c:v>45007</c:v>
                </c:pt>
                <c:pt idx="1669">
                  <c:v>45008</c:v>
                </c:pt>
                <c:pt idx="1670">
                  <c:v>45009</c:v>
                </c:pt>
                <c:pt idx="1671">
                  <c:v>45010</c:v>
                </c:pt>
                <c:pt idx="1672">
                  <c:v>45011</c:v>
                </c:pt>
                <c:pt idx="1673">
                  <c:v>45012</c:v>
                </c:pt>
                <c:pt idx="1674">
                  <c:v>45013</c:v>
                </c:pt>
                <c:pt idx="1675">
                  <c:v>45014</c:v>
                </c:pt>
                <c:pt idx="1676">
                  <c:v>45015</c:v>
                </c:pt>
                <c:pt idx="1677">
                  <c:v>45016</c:v>
                </c:pt>
                <c:pt idx="1678">
                  <c:v>45017</c:v>
                </c:pt>
                <c:pt idx="1679">
                  <c:v>45018</c:v>
                </c:pt>
                <c:pt idx="1680">
                  <c:v>45019</c:v>
                </c:pt>
                <c:pt idx="1681">
                  <c:v>45020</c:v>
                </c:pt>
                <c:pt idx="1682">
                  <c:v>45021</c:v>
                </c:pt>
                <c:pt idx="1683">
                  <c:v>45022</c:v>
                </c:pt>
                <c:pt idx="1684">
                  <c:v>45023</c:v>
                </c:pt>
                <c:pt idx="1685">
                  <c:v>45024</c:v>
                </c:pt>
                <c:pt idx="1686">
                  <c:v>45025</c:v>
                </c:pt>
                <c:pt idx="1687">
                  <c:v>45026</c:v>
                </c:pt>
                <c:pt idx="1688">
                  <c:v>45027</c:v>
                </c:pt>
                <c:pt idx="1689">
                  <c:v>45028</c:v>
                </c:pt>
                <c:pt idx="1690">
                  <c:v>45029</c:v>
                </c:pt>
                <c:pt idx="1691">
                  <c:v>45030</c:v>
                </c:pt>
                <c:pt idx="1692">
                  <c:v>45031</c:v>
                </c:pt>
                <c:pt idx="1693">
                  <c:v>45032</c:v>
                </c:pt>
                <c:pt idx="1694">
                  <c:v>45033</c:v>
                </c:pt>
                <c:pt idx="1695">
                  <c:v>45034</c:v>
                </c:pt>
                <c:pt idx="1696">
                  <c:v>45035</c:v>
                </c:pt>
                <c:pt idx="1697">
                  <c:v>45036</c:v>
                </c:pt>
                <c:pt idx="1698">
                  <c:v>45037</c:v>
                </c:pt>
                <c:pt idx="1699">
                  <c:v>45038</c:v>
                </c:pt>
                <c:pt idx="1700">
                  <c:v>45039</c:v>
                </c:pt>
                <c:pt idx="1701">
                  <c:v>45040</c:v>
                </c:pt>
                <c:pt idx="1702">
                  <c:v>45041</c:v>
                </c:pt>
                <c:pt idx="1703">
                  <c:v>45042</c:v>
                </c:pt>
                <c:pt idx="1704">
                  <c:v>45043</c:v>
                </c:pt>
                <c:pt idx="1705">
                  <c:v>45044</c:v>
                </c:pt>
                <c:pt idx="1706">
                  <c:v>45045</c:v>
                </c:pt>
                <c:pt idx="1707">
                  <c:v>45046</c:v>
                </c:pt>
                <c:pt idx="1708">
                  <c:v>45047</c:v>
                </c:pt>
                <c:pt idx="1709">
                  <c:v>45048</c:v>
                </c:pt>
                <c:pt idx="1710">
                  <c:v>45049</c:v>
                </c:pt>
                <c:pt idx="1711">
                  <c:v>45050</c:v>
                </c:pt>
                <c:pt idx="1712">
                  <c:v>45051</c:v>
                </c:pt>
                <c:pt idx="1713">
                  <c:v>45052</c:v>
                </c:pt>
                <c:pt idx="1714">
                  <c:v>45053</c:v>
                </c:pt>
                <c:pt idx="1715">
                  <c:v>45054</c:v>
                </c:pt>
                <c:pt idx="1716">
                  <c:v>45055</c:v>
                </c:pt>
                <c:pt idx="1717">
                  <c:v>45056</c:v>
                </c:pt>
                <c:pt idx="1718">
                  <c:v>45057</c:v>
                </c:pt>
                <c:pt idx="1719">
                  <c:v>45058</c:v>
                </c:pt>
                <c:pt idx="1720">
                  <c:v>45059</c:v>
                </c:pt>
                <c:pt idx="1721">
                  <c:v>45060</c:v>
                </c:pt>
                <c:pt idx="1722">
                  <c:v>45061</c:v>
                </c:pt>
                <c:pt idx="1723">
                  <c:v>45062</c:v>
                </c:pt>
                <c:pt idx="1724">
                  <c:v>45063</c:v>
                </c:pt>
                <c:pt idx="1725">
                  <c:v>45064</c:v>
                </c:pt>
                <c:pt idx="1726">
                  <c:v>45065</c:v>
                </c:pt>
                <c:pt idx="1727">
                  <c:v>45066</c:v>
                </c:pt>
                <c:pt idx="1728">
                  <c:v>45067</c:v>
                </c:pt>
                <c:pt idx="1729">
                  <c:v>45068</c:v>
                </c:pt>
                <c:pt idx="1730">
                  <c:v>45069</c:v>
                </c:pt>
                <c:pt idx="1731">
                  <c:v>45070</c:v>
                </c:pt>
                <c:pt idx="1732">
                  <c:v>45071</c:v>
                </c:pt>
                <c:pt idx="1733">
                  <c:v>45072</c:v>
                </c:pt>
                <c:pt idx="1734">
                  <c:v>45073</c:v>
                </c:pt>
                <c:pt idx="1735">
                  <c:v>45074</c:v>
                </c:pt>
                <c:pt idx="1736">
                  <c:v>45075</c:v>
                </c:pt>
                <c:pt idx="1737">
                  <c:v>45076</c:v>
                </c:pt>
                <c:pt idx="1738">
                  <c:v>45077</c:v>
                </c:pt>
                <c:pt idx="1739">
                  <c:v>45078</c:v>
                </c:pt>
                <c:pt idx="1740">
                  <c:v>45079</c:v>
                </c:pt>
                <c:pt idx="1741">
                  <c:v>45080</c:v>
                </c:pt>
                <c:pt idx="1742">
                  <c:v>45081</c:v>
                </c:pt>
                <c:pt idx="1743">
                  <c:v>45082</c:v>
                </c:pt>
                <c:pt idx="1744">
                  <c:v>45083</c:v>
                </c:pt>
                <c:pt idx="1745">
                  <c:v>45084</c:v>
                </c:pt>
                <c:pt idx="1746">
                  <c:v>45085</c:v>
                </c:pt>
                <c:pt idx="1747">
                  <c:v>45086</c:v>
                </c:pt>
                <c:pt idx="1748">
                  <c:v>45087</c:v>
                </c:pt>
                <c:pt idx="1749">
                  <c:v>45088</c:v>
                </c:pt>
                <c:pt idx="1750">
                  <c:v>45089</c:v>
                </c:pt>
                <c:pt idx="1751">
                  <c:v>45090</c:v>
                </c:pt>
                <c:pt idx="1752">
                  <c:v>45091</c:v>
                </c:pt>
                <c:pt idx="1753">
                  <c:v>45092</c:v>
                </c:pt>
                <c:pt idx="1754">
                  <c:v>45093</c:v>
                </c:pt>
                <c:pt idx="1755">
                  <c:v>45094</c:v>
                </c:pt>
                <c:pt idx="1756">
                  <c:v>45095</c:v>
                </c:pt>
                <c:pt idx="1757">
                  <c:v>45096</c:v>
                </c:pt>
                <c:pt idx="1758">
                  <c:v>45097</c:v>
                </c:pt>
                <c:pt idx="1759">
                  <c:v>45098</c:v>
                </c:pt>
                <c:pt idx="1760">
                  <c:v>45099</c:v>
                </c:pt>
                <c:pt idx="1761">
                  <c:v>45100</c:v>
                </c:pt>
                <c:pt idx="1762">
                  <c:v>45101</c:v>
                </c:pt>
                <c:pt idx="1763">
                  <c:v>45102</c:v>
                </c:pt>
                <c:pt idx="1764">
                  <c:v>45103</c:v>
                </c:pt>
                <c:pt idx="1765">
                  <c:v>45104</c:v>
                </c:pt>
                <c:pt idx="1766">
                  <c:v>45105</c:v>
                </c:pt>
                <c:pt idx="1767">
                  <c:v>45106</c:v>
                </c:pt>
                <c:pt idx="1768">
                  <c:v>45107</c:v>
                </c:pt>
                <c:pt idx="1769">
                  <c:v>45108</c:v>
                </c:pt>
                <c:pt idx="1770">
                  <c:v>45109</c:v>
                </c:pt>
                <c:pt idx="1771">
                  <c:v>45110</c:v>
                </c:pt>
                <c:pt idx="1772">
                  <c:v>45111</c:v>
                </c:pt>
                <c:pt idx="1773">
                  <c:v>45112</c:v>
                </c:pt>
                <c:pt idx="1774">
                  <c:v>45113</c:v>
                </c:pt>
                <c:pt idx="1775">
                  <c:v>45114</c:v>
                </c:pt>
                <c:pt idx="1776">
                  <c:v>45115</c:v>
                </c:pt>
                <c:pt idx="1777">
                  <c:v>45116</c:v>
                </c:pt>
                <c:pt idx="1778">
                  <c:v>45117</c:v>
                </c:pt>
                <c:pt idx="1779">
                  <c:v>45118</c:v>
                </c:pt>
                <c:pt idx="1780">
                  <c:v>45119</c:v>
                </c:pt>
                <c:pt idx="1781">
                  <c:v>45120</c:v>
                </c:pt>
                <c:pt idx="1782">
                  <c:v>45121</c:v>
                </c:pt>
                <c:pt idx="1783">
                  <c:v>45122</c:v>
                </c:pt>
                <c:pt idx="1784">
                  <c:v>45123</c:v>
                </c:pt>
                <c:pt idx="1785">
                  <c:v>45124</c:v>
                </c:pt>
                <c:pt idx="1786">
                  <c:v>45125</c:v>
                </c:pt>
                <c:pt idx="1787">
                  <c:v>45126</c:v>
                </c:pt>
                <c:pt idx="1788">
                  <c:v>45127</c:v>
                </c:pt>
                <c:pt idx="1789">
                  <c:v>45128</c:v>
                </c:pt>
                <c:pt idx="1790">
                  <c:v>45129</c:v>
                </c:pt>
                <c:pt idx="1791">
                  <c:v>45130</c:v>
                </c:pt>
                <c:pt idx="1792">
                  <c:v>45131</c:v>
                </c:pt>
                <c:pt idx="1793">
                  <c:v>45132</c:v>
                </c:pt>
                <c:pt idx="1794">
                  <c:v>45133</c:v>
                </c:pt>
                <c:pt idx="1795">
                  <c:v>45134</c:v>
                </c:pt>
                <c:pt idx="1796">
                  <c:v>45135</c:v>
                </c:pt>
                <c:pt idx="1797">
                  <c:v>45136</c:v>
                </c:pt>
                <c:pt idx="1798">
                  <c:v>45137</c:v>
                </c:pt>
                <c:pt idx="1799">
                  <c:v>45138</c:v>
                </c:pt>
                <c:pt idx="1800">
                  <c:v>45139</c:v>
                </c:pt>
                <c:pt idx="1801">
                  <c:v>45140</c:v>
                </c:pt>
                <c:pt idx="1802">
                  <c:v>45141</c:v>
                </c:pt>
                <c:pt idx="1803">
                  <c:v>45142</c:v>
                </c:pt>
                <c:pt idx="1804">
                  <c:v>45143</c:v>
                </c:pt>
                <c:pt idx="1805">
                  <c:v>45144</c:v>
                </c:pt>
                <c:pt idx="1806">
                  <c:v>45145</c:v>
                </c:pt>
                <c:pt idx="1807">
                  <c:v>45146</c:v>
                </c:pt>
                <c:pt idx="1808">
                  <c:v>45147</c:v>
                </c:pt>
                <c:pt idx="1809">
                  <c:v>45148</c:v>
                </c:pt>
                <c:pt idx="1810">
                  <c:v>45149</c:v>
                </c:pt>
                <c:pt idx="1811">
                  <c:v>45150</c:v>
                </c:pt>
                <c:pt idx="1812">
                  <c:v>45151</c:v>
                </c:pt>
                <c:pt idx="1813">
                  <c:v>45152</c:v>
                </c:pt>
                <c:pt idx="1814">
                  <c:v>45153</c:v>
                </c:pt>
                <c:pt idx="1815">
                  <c:v>45154</c:v>
                </c:pt>
                <c:pt idx="1816">
                  <c:v>45155</c:v>
                </c:pt>
                <c:pt idx="1817">
                  <c:v>45156</c:v>
                </c:pt>
                <c:pt idx="1818">
                  <c:v>45157</c:v>
                </c:pt>
                <c:pt idx="1819">
                  <c:v>45158</c:v>
                </c:pt>
                <c:pt idx="1820">
                  <c:v>45159</c:v>
                </c:pt>
                <c:pt idx="1821">
                  <c:v>45160</c:v>
                </c:pt>
                <c:pt idx="1822">
                  <c:v>45161</c:v>
                </c:pt>
                <c:pt idx="1823">
                  <c:v>45162</c:v>
                </c:pt>
                <c:pt idx="1824">
                  <c:v>45163</c:v>
                </c:pt>
                <c:pt idx="1825">
                  <c:v>45164</c:v>
                </c:pt>
                <c:pt idx="1826">
                  <c:v>45165</c:v>
                </c:pt>
                <c:pt idx="1827">
                  <c:v>45166</c:v>
                </c:pt>
                <c:pt idx="1828">
                  <c:v>45167</c:v>
                </c:pt>
                <c:pt idx="1829">
                  <c:v>45168</c:v>
                </c:pt>
                <c:pt idx="1830">
                  <c:v>45169</c:v>
                </c:pt>
                <c:pt idx="1831">
                  <c:v>45170</c:v>
                </c:pt>
                <c:pt idx="1832">
                  <c:v>45171</c:v>
                </c:pt>
                <c:pt idx="1833">
                  <c:v>45172</c:v>
                </c:pt>
                <c:pt idx="1834">
                  <c:v>45173</c:v>
                </c:pt>
                <c:pt idx="1835">
                  <c:v>45174</c:v>
                </c:pt>
                <c:pt idx="1836">
                  <c:v>45175</c:v>
                </c:pt>
                <c:pt idx="1837">
                  <c:v>45176</c:v>
                </c:pt>
                <c:pt idx="1838">
                  <c:v>45177</c:v>
                </c:pt>
                <c:pt idx="1839">
                  <c:v>45178</c:v>
                </c:pt>
                <c:pt idx="1840">
                  <c:v>45179</c:v>
                </c:pt>
                <c:pt idx="1841">
                  <c:v>45180</c:v>
                </c:pt>
                <c:pt idx="1842">
                  <c:v>45181</c:v>
                </c:pt>
                <c:pt idx="1843">
                  <c:v>45182</c:v>
                </c:pt>
                <c:pt idx="1844">
                  <c:v>45183</c:v>
                </c:pt>
                <c:pt idx="1845">
                  <c:v>45184</c:v>
                </c:pt>
                <c:pt idx="1846">
                  <c:v>45185</c:v>
                </c:pt>
                <c:pt idx="1847">
                  <c:v>45186</c:v>
                </c:pt>
                <c:pt idx="1848">
                  <c:v>45187</c:v>
                </c:pt>
                <c:pt idx="1849">
                  <c:v>45188</c:v>
                </c:pt>
                <c:pt idx="1850">
                  <c:v>45189</c:v>
                </c:pt>
                <c:pt idx="1851">
                  <c:v>45190</c:v>
                </c:pt>
                <c:pt idx="1852">
                  <c:v>45191</c:v>
                </c:pt>
                <c:pt idx="1853">
                  <c:v>45192</c:v>
                </c:pt>
                <c:pt idx="1854">
                  <c:v>45193</c:v>
                </c:pt>
                <c:pt idx="1855">
                  <c:v>45194</c:v>
                </c:pt>
                <c:pt idx="1856">
                  <c:v>45195</c:v>
                </c:pt>
                <c:pt idx="1857">
                  <c:v>45196</c:v>
                </c:pt>
                <c:pt idx="1858">
                  <c:v>45197</c:v>
                </c:pt>
                <c:pt idx="1859">
                  <c:v>45198</c:v>
                </c:pt>
                <c:pt idx="1860">
                  <c:v>45199</c:v>
                </c:pt>
                <c:pt idx="1861">
                  <c:v>45200</c:v>
                </c:pt>
                <c:pt idx="1862">
                  <c:v>45201</c:v>
                </c:pt>
                <c:pt idx="1863">
                  <c:v>45202</c:v>
                </c:pt>
                <c:pt idx="1864">
                  <c:v>45203</c:v>
                </c:pt>
                <c:pt idx="1865">
                  <c:v>45204</c:v>
                </c:pt>
                <c:pt idx="1866">
                  <c:v>45205</c:v>
                </c:pt>
                <c:pt idx="1867">
                  <c:v>45206</c:v>
                </c:pt>
                <c:pt idx="1868">
                  <c:v>45207</c:v>
                </c:pt>
                <c:pt idx="1869">
                  <c:v>45208</c:v>
                </c:pt>
                <c:pt idx="1870">
                  <c:v>45209</c:v>
                </c:pt>
                <c:pt idx="1871">
                  <c:v>45210</c:v>
                </c:pt>
                <c:pt idx="1872">
                  <c:v>45211</c:v>
                </c:pt>
                <c:pt idx="1873">
                  <c:v>45212</c:v>
                </c:pt>
                <c:pt idx="1874">
                  <c:v>45213</c:v>
                </c:pt>
                <c:pt idx="1875">
                  <c:v>45214</c:v>
                </c:pt>
                <c:pt idx="1876">
                  <c:v>45215</c:v>
                </c:pt>
                <c:pt idx="1877">
                  <c:v>45216</c:v>
                </c:pt>
                <c:pt idx="1878">
                  <c:v>45217</c:v>
                </c:pt>
                <c:pt idx="1879">
                  <c:v>45218</c:v>
                </c:pt>
                <c:pt idx="1880">
                  <c:v>45219</c:v>
                </c:pt>
                <c:pt idx="1881">
                  <c:v>45220</c:v>
                </c:pt>
                <c:pt idx="1882">
                  <c:v>45221</c:v>
                </c:pt>
                <c:pt idx="1883">
                  <c:v>45222</c:v>
                </c:pt>
                <c:pt idx="1884">
                  <c:v>45223</c:v>
                </c:pt>
                <c:pt idx="1885">
                  <c:v>45224</c:v>
                </c:pt>
                <c:pt idx="1886">
                  <c:v>45225</c:v>
                </c:pt>
                <c:pt idx="1887">
                  <c:v>45226</c:v>
                </c:pt>
                <c:pt idx="1888">
                  <c:v>45227</c:v>
                </c:pt>
                <c:pt idx="1889">
                  <c:v>45228</c:v>
                </c:pt>
                <c:pt idx="1890">
                  <c:v>45229</c:v>
                </c:pt>
                <c:pt idx="1891">
                  <c:v>45230</c:v>
                </c:pt>
                <c:pt idx="1892">
                  <c:v>45231</c:v>
                </c:pt>
                <c:pt idx="1893">
                  <c:v>45232</c:v>
                </c:pt>
                <c:pt idx="1894">
                  <c:v>45233</c:v>
                </c:pt>
                <c:pt idx="1895">
                  <c:v>45234</c:v>
                </c:pt>
                <c:pt idx="1896">
                  <c:v>45235</c:v>
                </c:pt>
                <c:pt idx="1897">
                  <c:v>45236</c:v>
                </c:pt>
                <c:pt idx="1898">
                  <c:v>45237</c:v>
                </c:pt>
                <c:pt idx="1899">
                  <c:v>45238</c:v>
                </c:pt>
                <c:pt idx="1900">
                  <c:v>45239</c:v>
                </c:pt>
                <c:pt idx="1901">
                  <c:v>45240</c:v>
                </c:pt>
                <c:pt idx="1902">
                  <c:v>45241</c:v>
                </c:pt>
                <c:pt idx="1903">
                  <c:v>45242</c:v>
                </c:pt>
                <c:pt idx="1904">
                  <c:v>45243</c:v>
                </c:pt>
                <c:pt idx="1905">
                  <c:v>45244</c:v>
                </c:pt>
                <c:pt idx="1906">
                  <c:v>45245</c:v>
                </c:pt>
                <c:pt idx="1907">
                  <c:v>45246</c:v>
                </c:pt>
                <c:pt idx="1908">
                  <c:v>45247</c:v>
                </c:pt>
                <c:pt idx="1909">
                  <c:v>45248</c:v>
                </c:pt>
                <c:pt idx="1910">
                  <c:v>45249</c:v>
                </c:pt>
                <c:pt idx="1911">
                  <c:v>45250</c:v>
                </c:pt>
                <c:pt idx="1912">
                  <c:v>45251</c:v>
                </c:pt>
                <c:pt idx="1913">
                  <c:v>45252</c:v>
                </c:pt>
                <c:pt idx="1914">
                  <c:v>45253</c:v>
                </c:pt>
                <c:pt idx="1915">
                  <c:v>45254</c:v>
                </c:pt>
                <c:pt idx="1916">
                  <c:v>45255</c:v>
                </c:pt>
                <c:pt idx="1917">
                  <c:v>45256</c:v>
                </c:pt>
                <c:pt idx="1918">
                  <c:v>45257</c:v>
                </c:pt>
                <c:pt idx="1919">
                  <c:v>45258</c:v>
                </c:pt>
                <c:pt idx="1920">
                  <c:v>45259</c:v>
                </c:pt>
                <c:pt idx="1921">
                  <c:v>45260</c:v>
                </c:pt>
                <c:pt idx="1922">
                  <c:v>45261</c:v>
                </c:pt>
                <c:pt idx="1923">
                  <c:v>45262</c:v>
                </c:pt>
                <c:pt idx="1924">
                  <c:v>45263</c:v>
                </c:pt>
                <c:pt idx="1925">
                  <c:v>45264</c:v>
                </c:pt>
                <c:pt idx="1926">
                  <c:v>45265</c:v>
                </c:pt>
                <c:pt idx="1927">
                  <c:v>45266</c:v>
                </c:pt>
                <c:pt idx="1928">
                  <c:v>45267</c:v>
                </c:pt>
                <c:pt idx="1929">
                  <c:v>45268</c:v>
                </c:pt>
                <c:pt idx="1930">
                  <c:v>45269</c:v>
                </c:pt>
                <c:pt idx="1931">
                  <c:v>45270</c:v>
                </c:pt>
                <c:pt idx="1932">
                  <c:v>45271</c:v>
                </c:pt>
                <c:pt idx="1933">
                  <c:v>45272</c:v>
                </c:pt>
                <c:pt idx="1934">
                  <c:v>45273</c:v>
                </c:pt>
                <c:pt idx="1935">
                  <c:v>45274</c:v>
                </c:pt>
                <c:pt idx="1936">
                  <c:v>45275</c:v>
                </c:pt>
                <c:pt idx="1937">
                  <c:v>45276</c:v>
                </c:pt>
                <c:pt idx="1938">
                  <c:v>45277</c:v>
                </c:pt>
                <c:pt idx="1939">
                  <c:v>45278</c:v>
                </c:pt>
                <c:pt idx="1940">
                  <c:v>45279</c:v>
                </c:pt>
                <c:pt idx="1941">
                  <c:v>45280</c:v>
                </c:pt>
                <c:pt idx="1942">
                  <c:v>45281</c:v>
                </c:pt>
                <c:pt idx="1943">
                  <c:v>45282</c:v>
                </c:pt>
                <c:pt idx="1944">
                  <c:v>45283</c:v>
                </c:pt>
                <c:pt idx="1945">
                  <c:v>45284</c:v>
                </c:pt>
                <c:pt idx="1946">
                  <c:v>45285</c:v>
                </c:pt>
                <c:pt idx="1947">
                  <c:v>45286</c:v>
                </c:pt>
                <c:pt idx="1948">
                  <c:v>45287</c:v>
                </c:pt>
                <c:pt idx="1949">
                  <c:v>45288</c:v>
                </c:pt>
                <c:pt idx="1950">
                  <c:v>45289</c:v>
                </c:pt>
                <c:pt idx="1951">
                  <c:v>45290</c:v>
                </c:pt>
                <c:pt idx="1952">
                  <c:v>45291</c:v>
                </c:pt>
                <c:pt idx="1953">
                  <c:v>45292</c:v>
                </c:pt>
                <c:pt idx="1954">
                  <c:v>45293</c:v>
                </c:pt>
                <c:pt idx="1955">
                  <c:v>45294</c:v>
                </c:pt>
                <c:pt idx="1956">
                  <c:v>45295</c:v>
                </c:pt>
                <c:pt idx="1957">
                  <c:v>45296</c:v>
                </c:pt>
                <c:pt idx="1958">
                  <c:v>45297</c:v>
                </c:pt>
                <c:pt idx="1959">
                  <c:v>45298</c:v>
                </c:pt>
                <c:pt idx="1960">
                  <c:v>45299</c:v>
                </c:pt>
                <c:pt idx="1961">
                  <c:v>45300</c:v>
                </c:pt>
                <c:pt idx="1962">
                  <c:v>45301</c:v>
                </c:pt>
                <c:pt idx="1963">
                  <c:v>45302</c:v>
                </c:pt>
                <c:pt idx="1964">
                  <c:v>45303</c:v>
                </c:pt>
                <c:pt idx="1965">
                  <c:v>45304</c:v>
                </c:pt>
                <c:pt idx="1966">
                  <c:v>45305</c:v>
                </c:pt>
                <c:pt idx="1967">
                  <c:v>45306</c:v>
                </c:pt>
                <c:pt idx="1968">
                  <c:v>45307</c:v>
                </c:pt>
                <c:pt idx="1969">
                  <c:v>45308</c:v>
                </c:pt>
                <c:pt idx="1970">
                  <c:v>45309</c:v>
                </c:pt>
                <c:pt idx="1971">
                  <c:v>45310</c:v>
                </c:pt>
                <c:pt idx="1972">
                  <c:v>45311</c:v>
                </c:pt>
                <c:pt idx="1973">
                  <c:v>45312</c:v>
                </c:pt>
                <c:pt idx="1974">
                  <c:v>45313</c:v>
                </c:pt>
                <c:pt idx="1975">
                  <c:v>45314</c:v>
                </c:pt>
                <c:pt idx="1976">
                  <c:v>45315</c:v>
                </c:pt>
                <c:pt idx="1977">
                  <c:v>45316</c:v>
                </c:pt>
                <c:pt idx="1978">
                  <c:v>45317</c:v>
                </c:pt>
                <c:pt idx="1979">
                  <c:v>45318</c:v>
                </c:pt>
                <c:pt idx="1980">
                  <c:v>45319</c:v>
                </c:pt>
                <c:pt idx="1981">
                  <c:v>45320</c:v>
                </c:pt>
                <c:pt idx="1982">
                  <c:v>45321</c:v>
                </c:pt>
                <c:pt idx="1983">
                  <c:v>45322</c:v>
                </c:pt>
                <c:pt idx="1984">
                  <c:v>45323</c:v>
                </c:pt>
                <c:pt idx="1985">
                  <c:v>45324</c:v>
                </c:pt>
                <c:pt idx="1986">
                  <c:v>45325</c:v>
                </c:pt>
                <c:pt idx="1987">
                  <c:v>45326</c:v>
                </c:pt>
                <c:pt idx="1988">
                  <c:v>45327</c:v>
                </c:pt>
                <c:pt idx="1989">
                  <c:v>45328</c:v>
                </c:pt>
                <c:pt idx="1990">
                  <c:v>45329</c:v>
                </c:pt>
                <c:pt idx="1991">
                  <c:v>45330</c:v>
                </c:pt>
                <c:pt idx="1992">
                  <c:v>45331</c:v>
                </c:pt>
                <c:pt idx="1993">
                  <c:v>45332</c:v>
                </c:pt>
                <c:pt idx="1994">
                  <c:v>45333</c:v>
                </c:pt>
                <c:pt idx="1995">
                  <c:v>45334</c:v>
                </c:pt>
                <c:pt idx="1996">
                  <c:v>45335</c:v>
                </c:pt>
                <c:pt idx="1997">
                  <c:v>45336</c:v>
                </c:pt>
                <c:pt idx="1998">
                  <c:v>45337</c:v>
                </c:pt>
                <c:pt idx="1999">
                  <c:v>45338</c:v>
                </c:pt>
                <c:pt idx="2000">
                  <c:v>45339</c:v>
                </c:pt>
                <c:pt idx="2001">
                  <c:v>45340</c:v>
                </c:pt>
                <c:pt idx="2002">
                  <c:v>45341</c:v>
                </c:pt>
                <c:pt idx="2003">
                  <c:v>45342</c:v>
                </c:pt>
                <c:pt idx="2004">
                  <c:v>45343</c:v>
                </c:pt>
                <c:pt idx="2005">
                  <c:v>45344</c:v>
                </c:pt>
                <c:pt idx="2006">
                  <c:v>45345</c:v>
                </c:pt>
                <c:pt idx="2007">
                  <c:v>45346</c:v>
                </c:pt>
                <c:pt idx="2008">
                  <c:v>45347</c:v>
                </c:pt>
                <c:pt idx="2009">
                  <c:v>45348</c:v>
                </c:pt>
                <c:pt idx="2010">
                  <c:v>45349</c:v>
                </c:pt>
                <c:pt idx="2011">
                  <c:v>45350</c:v>
                </c:pt>
                <c:pt idx="2012">
                  <c:v>45351</c:v>
                </c:pt>
                <c:pt idx="2013">
                  <c:v>45352</c:v>
                </c:pt>
                <c:pt idx="2014">
                  <c:v>45353</c:v>
                </c:pt>
                <c:pt idx="2015">
                  <c:v>45354</c:v>
                </c:pt>
                <c:pt idx="2016">
                  <c:v>45355</c:v>
                </c:pt>
                <c:pt idx="2017">
                  <c:v>45356</c:v>
                </c:pt>
                <c:pt idx="2018">
                  <c:v>45357</c:v>
                </c:pt>
                <c:pt idx="2019">
                  <c:v>45358</c:v>
                </c:pt>
                <c:pt idx="2020">
                  <c:v>45359</c:v>
                </c:pt>
                <c:pt idx="2021">
                  <c:v>45360</c:v>
                </c:pt>
                <c:pt idx="2022">
                  <c:v>45361</c:v>
                </c:pt>
                <c:pt idx="2023">
                  <c:v>45362</c:v>
                </c:pt>
                <c:pt idx="2024">
                  <c:v>45363</c:v>
                </c:pt>
                <c:pt idx="2025">
                  <c:v>45364</c:v>
                </c:pt>
                <c:pt idx="2026">
                  <c:v>45365</c:v>
                </c:pt>
                <c:pt idx="2027">
                  <c:v>45366</c:v>
                </c:pt>
                <c:pt idx="2028">
                  <c:v>45367</c:v>
                </c:pt>
                <c:pt idx="2029">
                  <c:v>45368</c:v>
                </c:pt>
                <c:pt idx="2030">
                  <c:v>45369</c:v>
                </c:pt>
                <c:pt idx="2031">
                  <c:v>45370</c:v>
                </c:pt>
                <c:pt idx="2032">
                  <c:v>45371</c:v>
                </c:pt>
                <c:pt idx="2033">
                  <c:v>45372</c:v>
                </c:pt>
                <c:pt idx="2034">
                  <c:v>45373</c:v>
                </c:pt>
                <c:pt idx="2035">
                  <c:v>45374</c:v>
                </c:pt>
                <c:pt idx="2036">
                  <c:v>45375</c:v>
                </c:pt>
                <c:pt idx="2037">
                  <c:v>45376</c:v>
                </c:pt>
                <c:pt idx="2038">
                  <c:v>45377</c:v>
                </c:pt>
                <c:pt idx="2039">
                  <c:v>45378</c:v>
                </c:pt>
                <c:pt idx="2040">
                  <c:v>45379</c:v>
                </c:pt>
                <c:pt idx="2041">
                  <c:v>45380</c:v>
                </c:pt>
                <c:pt idx="2042">
                  <c:v>45381</c:v>
                </c:pt>
                <c:pt idx="2043">
                  <c:v>45382</c:v>
                </c:pt>
                <c:pt idx="2044">
                  <c:v>45383</c:v>
                </c:pt>
                <c:pt idx="2045">
                  <c:v>45384</c:v>
                </c:pt>
                <c:pt idx="2046">
                  <c:v>45385</c:v>
                </c:pt>
                <c:pt idx="2047">
                  <c:v>45386</c:v>
                </c:pt>
                <c:pt idx="2048">
                  <c:v>45387</c:v>
                </c:pt>
                <c:pt idx="2049">
                  <c:v>45388</c:v>
                </c:pt>
                <c:pt idx="2050">
                  <c:v>45389</c:v>
                </c:pt>
                <c:pt idx="2051">
                  <c:v>45390</c:v>
                </c:pt>
                <c:pt idx="2052">
                  <c:v>45391</c:v>
                </c:pt>
                <c:pt idx="2053">
                  <c:v>45392</c:v>
                </c:pt>
                <c:pt idx="2054">
                  <c:v>45393</c:v>
                </c:pt>
                <c:pt idx="2055">
                  <c:v>45394</c:v>
                </c:pt>
                <c:pt idx="2056">
                  <c:v>45395</c:v>
                </c:pt>
                <c:pt idx="2057">
                  <c:v>45396</c:v>
                </c:pt>
                <c:pt idx="2058">
                  <c:v>45397</c:v>
                </c:pt>
                <c:pt idx="2059">
                  <c:v>45398</c:v>
                </c:pt>
                <c:pt idx="2060">
                  <c:v>45399.040000000001</c:v>
                </c:pt>
                <c:pt idx="2061">
                  <c:v>45400</c:v>
                </c:pt>
                <c:pt idx="2062">
                  <c:v>45401.04</c:v>
                </c:pt>
                <c:pt idx="2063">
                  <c:v>45402</c:v>
                </c:pt>
                <c:pt idx="2064">
                  <c:v>45403</c:v>
                </c:pt>
                <c:pt idx="2065">
                  <c:v>45404</c:v>
                </c:pt>
                <c:pt idx="2066">
                  <c:v>45405</c:v>
                </c:pt>
                <c:pt idx="2067">
                  <c:v>45406</c:v>
                </c:pt>
                <c:pt idx="2068">
                  <c:v>45407</c:v>
                </c:pt>
                <c:pt idx="2069">
                  <c:v>45408</c:v>
                </c:pt>
                <c:pt idx="2070">
                  <c:v>45409</c:v>
                </c:pt>
                <c:pt idx="2071">
                  <c:v>45410</c:v>
                </c:pt>
                <c:pt idx="2072">
                  <c:v>45411</c:v>
                </c:pt>
                <c:pt idx="2073">
                  <c:v>45412</c:v>
                </c:pt>
                <c:pt idx="2074">
                  <c:v>45413</c:v>
                </c:pt>
                <c:pt idx="2075">
                  <c:v>45414</c:v>
                </c:pt>
                <c:pt idx="2076">
                  <c:v>45415</c:v>
                </c:pt>
                <c:pt idx="2077">
                  <c:v>45416</c:v>
                </c:pt>
                <c:pt idx="2078">
                  <c:v>45417</c:v>
                </c:pt>
                <c:pt idx="2079">
                  <c:v>45418</c:v>
                </c:pt>
                <c:pt idx="2080">
                  <c:v>45419</c:v>
                </c:pt>
                <c:pt idx="2081">
                  <c:v>45420</c:v>
                </c:pt>
                <c:pt idx="2082">
                  <c:v>45421</c:v>
                </c:pt>
                <c:pt idx="2083">
                  <c:v>45422</c:v>
                </c:pt>
                <c:pt idx="2084">
                  <c:v>45423</c:v>
                </c:pt>
                <c:pt idx="2085">
                  <c:v>45424</c:v>
                </c:pt>
                <c:pt idx="2086">
                  <c:v>45425</c:v>
                </c:pt>
                <c:pt idx="2087">
                  <c:v>45426</c:v>
                </c:pt>
                <c:pt idx="2088">
                  <c:v>45427</c:v>
                </c:pt>
                <c:pt idx="2089">
                  <c:v>45428</c:v>
                </c:pt>
                <c:pt idx="2090">
                  <c:v>45429</c:v>
                </c:pt>
                <c:pt idx="2091">
                  <c:v>45430</c:v>
                </c:pt>
                <c:pt idx="2092">
                  <c:v>45431</c:v>
                </c:pt>
                <c:pt idx="2093">
                  <c:v>45432</c:v>
                </c:pt>
                <c:pt idx="2094">
                  <c:v>45433</c:v>
                </c:pt>
                <c:pt idx="2095">
                  <c:v>45434</c:v>
                </c:pt>
                <c:pt idx="2096">
                  <c:v>45435</c:v>
                </c:pt>
                <c:pt idx="2097">
                  <c:v>45436</c:v>
                </c:pt>
                <c:pt idx="2098">
                  <c:v>45437</c:v>
                </c:pt>
                <c:pt idx="2099">
                  <c:v>45438</c:v>
                </c:pt>
                <c:pt idx="2100">
                  <c:v>45439</c:v>
                </c:pt>
                <c:pt idx="2101">
                  <c:v>45440</c:v>
                </c:pt>
                <c:pt idx="2102">
                  <c:v>45441</c:v>
                </c:pt>
                <c:pt idx="2103">
                  <c:v>45442</c:v>
                </c:pt>
                <c:pt idx="2104">
                  <c:v>45443</c:v>
                </c:pt>
                <c:pt idx="2105">
                  <c:v>45444</c:v>
                </c:pt>
                <c:pt idx="2106">
                  <c:v>45445</c:v>
                </c:pt>
                <c:pt idx="2107">
                  <c:v>45446</c:v>
                </c:pt>
                <c:pt idx="2108">
                  <c:v>45447</c:v>
                </c:pt>
                <c:pt idx="2109">
                  <c:v>45448</c:v>
                </c:pt>
                <c:pt idx="2110">
                  <c:v>45449</c:v>
                </c:pt>
                <c:pt idx="2111">
                  <c:v>45450</c:v>
                </c:pt>
                <c:pt idx="2112">
                  <c:v>45451</c:v>
                </c:pt>
                <c:pt idx="2113">
                  <c:v>45452</c:v>
                </c:pt>
                <c:pt idx="2114">
                  <c:v>45453</c:v>
                </c:pt>
                <c:pt idx="2115">
                  <c:v>45454</c:v>
                </c:pt>
                <c:pt idx="2116">
                  <c:v>45455</c:v>
                </c:pt>
                <c:pt idx="2117">
                  <c:v>45456</c:v>
                </c:pt>
                <c:pt idx="2118">
                  <c:v>45457</c:v>
                </c:pt>
                <c:pt idx="2119">
                  <c:v>45458</c:v>
                </c:pt>
                <c:pt idx="2120">
                  <c:v>45459</c:v>
                </c:pt>
                <c:pt idx="2121">
                  <c:v>45460</c:v>
                </c:pt>
                <c:pt idx="2122">
                  <c:v>45461</c:v>
                </c:pt>
                <c:pt idx="2123">
                  <c:v>45462</c:v>
                </c:pt>
                <c:pt idx="2124">
                  <c:v>45463</c:v>
                </c:pt>
                <c:pt idx="2125">
                  <c:v>45464</c:v>
                </c:pt>
                <c:pt idx="2126">
                  <c:v>45465</c:v>
                </c:pt>
                <c:pt idx="2127">
                  <c:v>45466</c:v>
                </c:pt>
                <c:pt idx="2128">
                  <c:v>45467</c:v>
                </c:pt>
                <c:pt idx="2129">
                  <c:v>45468</c:v>
                </c:pt>
                <c:pt idx="2130">
                  <c:v>45469</c:v>
                </c:pt>
                <c:pt idx="2131">
                  <c:v>45470</c:v>
                </c:pt>
                <c:pt idx="2132">
                  <c:v>45471</c:v>
                </c:pt>
                <c:pt idx="2133">
                  <c:v>45472</c:v>
                </c:pt>
                <c:pt idx="2134">
                  <c:v>45473</c:v>
                </c:pt>
                <c:pt idx="2135">
                  <c:v>45474</c:v>
                </c:pt>
                <c:pt idx="2136">
                  <c:v>45475</c:v>
                </c:pt>
                <c:pt idx="2137">
                  <c:v>45476</c:v>
                </c:pt>
                <c:pt idx="2138">
                  <c:v>45477</c:v>
                </c:pt>
                <c:pt idx="2139">
                  <c:v>45478</c:v>
                </c:pt>
                <c:pt idx="2140">
                  <c:v>45479</c:v>
                </c:pt>
                <c:pt idx="2141">
                  <c:v>45480</c:v>
                </c:pt>
                <c:pt idx="2142">
                  <c:v>45481</c:v>
                </c:pt>
                <c:pt idx="2143">
                  <c:v>45482</c:v>
                </c:pt>
                <c:pt idx="2144">
                  <c:v>45483</c:v>
                </c:pt>
                <c:pt idx="2145">
                  <c:v>45484</c:v>
                </c:pt>
                <c:pt idx="2146">
                  <c:v>45485</c:v>
                </c:pt>
                <c:pt idx="2147">
                  <c:v>45486</c:v>
                </c:pt>
                <c:pt idx="2148">
                  <c:v>45487</c:v>
                </c:pt>
                <c:pt idx="2149">
                  <c:v>45488</c:v>
                </c:pt>
                <c:pt idx="2150">
                  <c:v>45489</c:v>
                </c:pt>
                <c:pt idx="2151">
                  <c:v>45490</c:v>
                </c:pt>
                <c:pt idx="2152">
                  <c:v>45491</c:v>
                </c:pt>
                <c:pt idx="2153">
                  <c:v>45492</c:v>
                </c:pt>
                <c:pt idx="2154">
                  <c:v>45493</c:v>
                </c:pt>
                <c:pt idx="2155">
                  <c:v>45494</c:v>
                </c:pt>
                <c:pt idx="2156">
                  <c:v>45495</c:v>
                </c:pt>
                <c:pt idx="2157">
                  <c:v>45496</c:v>
                </c:pt>
                <c:pt idx="2158">
                  <c:v>45497</c:v>
                </c:pt>
                <c:pt idx="2159">
                  <c:v>45498</c:v>
                </c:pt>
                <c:pt idx="2160">
                  <c:v>45499</c:v>
                </c:pt>
                <c:pt idx="2161">
                  <c:v>45500</c:v>
                </c:pt>
                <c:pt idx="2162">
                  <c:v>45501</c:v>
                </c:pt>
                <c:pt idx="2163">
                  <c:v>45502</c:v>
                </c:pt>
                <c:pt idx="2164">
                  <c:v>45503</c:v>
                </c:pt>
                <c:pt idx="2165">
                  <c:v>45504</c:v>
                </c:pt>
                <c:pt idx="2166">
                  <c:v>45505</c:v>
                </c:pt>
                <c:pt idx="2167">
                  <c:v>45506</c:v>
                </c:pt>
                <c:pt idx="2168">
                  <c:v>45507</c:v>
                </c:pt>
                <c:pt idx="2169">
                  <c:v>45508</c:v>
                </c:pt>
                <c:pt idx="2170">
                  <c:v>45509</c:v>
                </c:pt>
                <c:pt idx="2171">
                  <c:v>45510</c:v>
                </c:pt>
                <c:pt idx="2172">
                  <c:v>45511</c:v>
                </c:pt>
                <c:pt idx="2173">
                  <c:v>45512</c:v>
                </c:pt>
                <c:pt idx="2174">
                  <c:v>45513</c:v>
                </c:pt>
                <c:pt idx="2175">
                  <c:v>45514</c:v>
                </c:pt>
                <c:pt idx="2176">
                  <c:v>45515</c:v>
                </c:pt>
                <c:pt idx="2177">
                  <c:v>45516</c:v>
                </c:pt>
                <c:pt idx="2178">
                  <c:v>45517</c:v>
                </c:pt>
                <c:pt idx="2179">
                  <c:v>45518</c:v>
                </c:pt>
                <c:pt idx="2180">
                  <c:v>45519</c:v>
                </c:pt>
                <c:pt idx="2181">
                  <c:v>45520</c:v>
                </c:pt>
                <c:pt idx="2182">
                  <c:v>45521</c:v>
                </c:pt>
                <c:pt idx="2183">
                  <c:v>45522</c:v>
                </c:pt>
                <c:pt idx="2184">
                  <c:v>45523</c:v>
                </c:pt>
                <c:pt idx="2185">
                  <c:v>45524</c:v>
                </c:pt>
                <c:pt idx="2186">
                  <c:v>45525</c:v>
                </c:pt>
                <c:pt idx="2187">
                  <c:v>45526</c:v>
                </c:pt>
                <c:pt idx="2188">
                  <c:v>45527</c:v>
                </c:pt>
                <c:pt idx="2189">
                  <c:v>45528</c:v>
                </c:pt>
                <c:pt idx="2190">
                  <c:v>45529</c:v>
                </c:pt>
                <c:pt idx="2191">
                  <c:v>45530</c:v>
                </c:pt>
                <c:pt idx="2192">
                  <c:v>45531</c:v>
                </c:pt>
                <c:pt idx="2193">
                  <c:v>45532</c:v>
                </c:pt>
                <c:pt idx="2194">
                  <c:v>45533</c:v>
                </c:pt>
                <c:pt idx="2195">
                  <c:v>45534</c:v>
                </c:pt>
                <c:pt idx="2196">
                  <c:v>45535</c:v>
                </c:pt>
                <c:pt idx="2197">
                  <c:v>45536</c:v>
                </c:pt>
                <c:pt idx="2198">
                  <c:v>45537</c:v>
                </c:pt>
                <c:pt idx="2199">
                  <c:v>45538</c:v>
                </c:pt>
                <c:pt idx="2200">
                  <c:v>45539</c:v>
                </c:pt>
                <c:pt idx="2201">
                  <c:v>45540</c:v>
                </c:pt>
                <c:pt idx="2202">
                  <c:v>45541</c:v>
                </c:pt>
                <c:pt idx="2203">
                  <c:v>45542</c:v>
                </c:pt>
                <c:pt idx="2204">
                  <c:v>45543</c:v>
                </c:pt>
                <c:pt idx="2205">
                  <c:v>45544</c:v>
                </c:pt>
                <c:pt idx="2206">
                  <c:v>45545</c:v>
                </c:pt>
                <c:pt idx="2207">
                  <c:v>45546</c:v>
                </c:pt>
                <c:pt idx="2208">
                  <c:v>45547</c:v>
                </c:pt>
                <c:pt idx="2209">
                  <c:v>45548</c:v>
                </c:pt>
                <c:pt idx="2210">
                  <c:v>45549</c:v>
                </c:pt>
                <c:pt idx="2211">
                  <c:v>45550</c:v>
                </c:pt>
                <c:pt idx="2212">
                  <c:v>45551</c:v>
                </c:pt>
                <c:pt idx="2213">
                  <c:v>45552</c:v>
                </c:pt>
                <c:pt idx="2214">
                  <c:v>45553</c:v>
                </c:pt>
                <c:pt idx="2215">
                  <c:v>45554</c:v>
                </c:pt>
                <c:pt idx="2216">
                  <c:v>45555</c:v>
                </c:pt>
                <c:pt idx="2217">
                  <c:v>45556</c:v>
                </c:pt>
                <c:pt idx="2218">
                  <c:v>45557</c:v>
                </c:pt>
                <c:pt idx="2219">
                  <c:v>45558</c:v>
                </c:pt>
                <c:pt idx="2220">
                  <c:v>45559</c:v>
                </c:pt>
                <c:pt idx="2221">
                  <c:v>45560</c:v>
                </c:pt>
                <c:pt idx="2222">
                  <c:v>45561</c:v>
                </c:pt>
                <c:pt idx="2223">
                  <c:v>45562</c:v>
                </c:pt>
                <c:pt idx="2224">
                  <c:v>45563</c:v>
                </c:pt>
                <c:pt idx="2225">
                  <c:v>45564</c:v>
                </c:pt>
                <c:pt idx="2226">
                  <c:v>45565</c:v>
                </c:pt>
                <c:pt idx="2227">
                  <c:v>45566</c:v>
                </c:pt>
                <c:pt idx="2228">
                  <c:v>45567</c:v>
                </c:pt>
                <c:pt idx="2229">
                  <c:v>45568</c:v>
                </c:pt>
                <c:pt idx="2230">
                  <c:v>45569</c:v>
                </c:pt>
                <c:pt idx="2231">
                  <c:v>45570</c:v>
                </c:pt>
                <c:pt idx="2232">
                  <c:v>45571</c:v>
                </c:pt>
                <c:pt idx="2233">
                  <c:v>45572</c:v>
                </c:pt>
                <c:pt idx="2234">
                  <c:v>45573</c:v>
                </c:pt>
                <c:pt idx="2235">
                  <c:v>45574</c:v>
                </c:pt>
                <c:pt idx="2236">
                  <c:v>45575</c:v>
                </c:pt>
                <c:pt idx="2237">
                  <c:v>45576</c:v>
                </c:pt>
                <c:pt idx="2238">
                  <c:v>45577</c:v>
                </c:pt>
                <c:pt idx="2239">
                  <c:v>45578</c:v>
                </c:pt>
                <c:pt idx="2240">
                  <c:v>45579</c:v>
                </c:pt>
                <c:pt idx="2241">
                  <c:v>45580</c:v>
                </c:pt>
                <c:pt idx="2242">
                  <c:v>45581</c:v>
                </c:pt>
                <c:pt idx="2243">
                  <c:v>45582</c:v>
                </c:pt>
                <c:pt idx="2244">
                  <c:v>45583</c:v>
                </c:pt>
                <c:pt idx="2245">
                  <c:v>45584</c:v>
                </c:pt>
                <c:pt idx="2246">
                  <c:v>45585</c:v>
                </c:pt>
                <c:pt idx="2247">
                  <c:v>45586</c:v>
                </c:pt>
                <c:pt idx="2248">
                  <c:v>45587</c:v>
                </c:pt>
                <c:pt idx="2249">
                  <c:v>45588</c:v>
                </c:pt>
                <c:pt idx="2250">
                  <c:v>45589</c:v>
                </c:pt>
                <c:pt idx="2251">
                  <c:v>45590</c:v>
                </c:pt>
                <c:pt idx="2252">
                  <c:v>45591</c:v>
                </c:pt>
                <c:pt idx="2253">
                  <c:v>45592</c:v>
                </c:pt>
                <c:pt idx="2254">
                  <c:v>45593</c:v>
                </c:pt>
                <c:pt idx="2255">
                  <c:v>45594</c:v>
                </c:pt>
                <c:pt idx="2256">
                  <c:v>45595</c:v>
                </c:pt>
                <c:pt idx="2257">
                  <c:v>45596</c:v>
                </c:pt>
                <c:pt idx="2258">
                  <c:v>45597</c:v>
                </c:pt>
                <c:pt idx="2259">
                  <c:v>45598</c:v>
                </c:pt>
                <c:pt idx="2260">
                  <c:v>45599</c:v>
                </c:pt>
                <c:pt idx="2261">
                  <c:v>45600</c:v>
                </c:pt>
                <c:pt idx="2262">
                  <c:v>45601</c:v>
                </c:pt>
                <c:pt idx="2263">
                  <c:v>45602</c:v>
                </c:pt>
                <c:pt idx="2264">
                  <c:v>45603</c:v>
                </c:pt>
                <c:pt idx="2265">
                  <c:v>45604</c:v>
                </c:pt>
                <c:pt idx="2266">
                  <c:v>45605</c:v>
                </c:pt>
                <c:pt idx="2267">
                  <c:v>45606</c:v>
                </c:pt>
                <c:pt idx="2268">
                  <c:v>45607</c:v>
                </c:pt>
                <c:pt idx="2269">
                  <c:v>45608</c:v>
                </c:pt>
                <c:pt idx="2270">
                  <c:v>45609</c:v>
                </c:pt>
                <c:pt idx="2271">
                  <c:v>45610</c:v>
                </c:pt>
                <c:pt idx="2272">
                  <c:v>45611</c:v>
                </c:pt>
                <c:pt idx="2273">
                  <c:v>45612</c:v>
                </c:pt>
                <c:pt idx="2274">
                  <c:v>45613</c:v>
                </c:pt>
                <c:pt idx="2275">
                  <c:v>45614</c:v>
                </c:pt>
                <c:pt idx="2276">
                  <c:v>45615</c:v>
                </c:pt>
                <c:pt idx="2277">
                  <c:v>45616</c:v>
                </c:pt>
                <c:pt idx="2278">
                  <c:v>45617</c:v>
                </c:pt>
                <c:pt idx="2279">
                  <c:v>45618</c:v>
                </c:pt>
                <c:pt idx="2280">
                  <c:v>45619</c:v>
                </c:pt>
                <c:pt idx="2281">
                  <c:v>45620</c:v>
                </c:pt>
                <c:pt idx="2282">
                  <c:v>45621</c:v>
                </c:pt>
                <c:pt idx="2283">
                  <c:v>45622</c:v>
                </c:pt>
                <c:pt idx="2284">
                  <c:v>45623</c:v>
                </c:pt>
                <c:pt idx="2285">
                  <c:v>45624</c:v>
                </c:pt>
                <c:pt idx="2286">
                  <c:v>45625</c:v>
                </c:pt>
                <c:pt idx="2287">
                  <c:v>45626</c:v>
                </c:pt>
                <c:pt idx="2288">
                  <c:v>45627</c:v>
                </c:pt>
                <c:pt idx="2289">
                  <c:v>45628</c:v>
                </c:pt>
                <c:pt idx="2290">
                  <c:v>45629</c:v>
                </c:pt>
                <c:pt idx="2291">
                  <c:v>45630</c:v>
                </c:pt>
                <c:pt idx="2292">
                  <c:v>45631</c:v>
                </c:pt>
                <c:pt idx="2293">
                  <c:v>45632</c:v>
                </c:pt>
                <c:pt idx="2294">
                  <c:v>45633</c:v>
                </c:pt>
                <c:pt idx="2295">
                  <c:v>45634</c:v>
                </c:pt>
                <c:pt idx="2296">
                  <c:v>45635</c:v>
                </c:pt>
                <c:pt idx="2297">
                  <c:v>45636</c:v>
                </c:pt>
                <c:pt idx="2298">
                  <c:v>45637</c:v>
                </c:pt>
                <c:pt idx="2299">
                  <c:v>45638</c:v>
                </c:pt>
                <c:pt idx="2300">
                  <c:v>45639</c:v>
                </c:pt>
                <c:pt idx="2301">
                  <c:v>45640</c:v>
                </c:pt>
                <c:pt idx="2302">
                  <c:v>45641</c:v>
                </c:pt>
                <c:pt idx="2303">
                  <c:v>45642</c:v>
                </c:pt>
                <c:pt idx="2304">
                  <c:v>45643</c:v>
                </c:pt>
                <c:pt idx="2305">
                  <c:v>45644</c:v>
                </c:pt>
                <c:pt idx="2306">
                  <c:v>45645</c:v>
                </c:pt>
                <c:pt idx="2307">
                  <c:v>45646</c:v>
                </c:pt>
                <c:pt idx="2308">
                  <c:v>45647</c:v>
                </c:pt>
                <c:pt idx="2309">
                  <c:v>45648</c:v>
                </c:pt>
                <c:pt idx="2310">
                  <c:v>45649</c:v>
                </c:pt>
                <c:pt idx="2311">
                  <c:v>45650</c:v>
                </c:pt>
                <c:pt idx="2312">
                  <c:v>45651</c:v>
                </c:pt>
                <c:pt idx="2313">
                  <c:v>45652</c:v>
                </c:pt>
                <c:pt idx="2314">
                  <c:v>45653</c:v>
                </c:pt>
                <c:pt idx="2315">
                  <c:v>45654</c:v>
                </c:pt>
                <c:pt idx="2316">
                  <c:v>45655</c:v>
                </c:pt>
                <c:pt idx="2317">
                  <c:v>45656</c:v>
                </c:pt>
                <c:pt idx="2318">
                  <c:v>45657</c:v>
                </c:pt>
              </c:numCache>
            </c:numRef>
          </c:cat>
          <c:val>
            <c:numRef>
              <c:f>'с 08.18'!$G$5:$G$2323</c:f>
              <c:numCache>
                <c:formatCode>General</c:formatCode>
                <c:ptCount val="2319"/>
                <c:pt idx="0">
                  <c:v>25</c:v>
                </c:pt>
                <c:pt idx="1">
                  <c:v>25</c:v>
                </c:pt>
                <c:pt idx="2">
                  <c:v>23</c:v>
                </c:pt>
                <c:pt idx="3">
                  <c:v>23</c:v>
                </c:pt>
                <c:pt idx="4">
                  <c:v>24</c:v>
                </c:pt>
                <c:pt idx="5">
                  <c:v>28</c:v>
                </c:pt>
                <c:pt idx="6">
                  <c:v>28</c:v>
                </c:pt>
                <c:pt idx="7">
                  <c:v>28</c:v>
                </c:pt>
                <c:pt idx="8">
                  <c:v>27</c:v>
                </c:pt>
                <c:pt idx="9">
                  <c:v>28</c:v>
                </c:pt>
                <c:pt idx="10">
                  <c:v>29</c:v>
                </c:pt>
                <c:pt idx="11">
                  <c:v>29</c:v>
                </c:pt>
                <c:pt idx="12">
                  <c:v>29</c:v>
                </c:pt>
                <c:pt idx="13">
                  <c:v>29</c:v>
                </c:pt>
                <c:pt idx="14">
                  <c:v>29</c:v>
                </c:pt>
                <c:pt idx="15">
                  <c:v>29</c:v>
                </c:pt>
                <c:pt idx="16">
                  <c:v>28</c:v>
                </c:pt>
                <c:pt idx="17">
                  <c:v>26</c:v>
                </c:pt>
                <c:pt idx="18">
                  <c:v>28</c:v>
                </c:pt>
                <c:pt idx="19">
                  <c:v>28</c:v>
                </c:pt>
                <c:pt idx="20">
                  <c:v>28</c:v>
                </c:pt>
                <c:pt idx="21">
                  <c:v>27</c:v>
                </c:pt>
                <c:pt idx="22">
                  <c:v>27</c:v>
                </c:pt>
                <c:pt idx="23">
                  <c:v>27</c:v>
                </c:pt>
                <c:pt idx="24">
                  <c:v>27</c:v>
                </c:pt>
                <c:pt idx="25">
                  <c:v>27</c:v>
                </c:pt>
                <c:pt idx="26">
                  <c:v>27</c:v>
                </c:pt>
                <c:pt idx="27">
                  <c:v>27</c:v>
                </c:pt>
                <c:pt idx="28">
                  <c:v>27</c:v>
                </c:pt>
                <c:pt idx="29">
                  <c:v>27</c:v>
                </c:pt>
                <c:pt idx="30">
                  <c:v>26</c:v>
                </c:pt>
                <c:pt idx="31">
                  <c:v>26</c:v>
                </c:pt>
                <c:pt idx="32">
                  <c:v>26</c:v>
                </c:pt>
                <c:pt idx="33">
                  <c:v>25</c:v>
                </c:pt>
                <c:pt idx="34">
                  <c:v>25</c:v>
                </c:pt>
                <c:pt idx="35">
                  <c:v>25</c:v>
                </c:pt>
                <c:pt idx="36">
                  <c:v>25</c:v>
                </c:pt>
                <c:pt idx="37">
                  <c:v>25</c:v>
                </c:pt>
                <c:pt idx="38">
                  <c:v>25</c:v>
                </c:pt>
                <c:pt idx="39">
                  <c:v>25</c:v>
                </c:pt>
                <c:pt idx="40">
                  <c:v>25</c:v>
                </c:pt>
                <c:pt idx="41">
                  <c:v>25</c:v>
                </c:pt>
                <c:pt idx="42">
                  <c:v>25</c:v>
                </c:pt>
                <c:pt idx="43">
                  <c:v>25</c:v>
                </c:pt>
                <c:pt idx="44">
                  <c:v>25</c:v>
                </c:pt>
                <c:pt idx="45">
                  <c:v>25</c:v>
                </c:pt>
                <c:pt idx="46">
                  <c:v>25</c:v>
                </c:pt>
                <c:pt idx="47">
                  <c:v>25</c:v>
                </c:pt>
                <c:pt idx="48">
                  <c:v>25</c:v>
                </c:pt>
                <c:pt idx="49">
                  <c:v>25</c:v>
                </c:pt>
                <c:pt idx="50">
                  <c:v>25</c:v>
                </c:pt>
                <c:pt idx="51">
                  <c:v>25</c:v>
                </c:pt>
                <c:pt idx="52">
                  <c:v>25</c:v>
                </c:pt>
                <c:pt idx="53">
                  <c:v>25</c:v>
                </c:pt>
                <c:pt idx="54">
                  <c:v>25</c:v>
                </c:pt>
                <c:pt idx="55">
                  <c:v>25</c:v>
                </c:pt>
                <c:pt idx="56">
                  <c:v>25</c:v>
                </c:pt>
                <c:pt idx="57">
                  <c:v>25</c:v>
                </c:pt>
                <c:pt idx="58">
                  <c:v>25</c:v>
                </c:pt>
                <c:pt idx="59">
                  <c:v>25</c:v>
                </c:pt>
                <c:pt idx="60">
                  <c:v>25</c:v>
                </c:pt>
                <c:pt idx="61">
                  <c:v>25</c:v>
                </c:pt>
                <c:pt idx="62">
                  <c:v>25</c:v>
                </c:pt>
                <c:pt idx="63">
                  <c:v>25</c:v>
                </c:pt>
                <c:pt idx="64">
                  <c:v>25</c:v>
                </c:pt>
                <c:pt idx="65">
                  <c:v>25</c:v>
                </c:pt>
                <c:pt idx="66">
                  <c:v>25</c:v>
                </c:pt>
                <c:pt idx="67">
                  <c:v>25</c:v>
                </c:pt>
                <c:pt idx="68">
                  <c:v>27</c:v>
                </c:pt>
                <c:pt idx="69">
                  <c:v>27</c:v>
                </c:pt>
                <c:pt idx="70">
                  <c:v>27</c:v>
                </c:pt>
                <c:pt idx="71">
                  <c:v>26</c:v>
                </c:pt>
                <c:pt idx="72">
                  <c:v>26</c:v>
                </c:pt>
                <c:pt idx="73">
                  <c:v>26</c:v>
                </c:pt>
                <c:pt idx="74">
                  <c:v>26</c:v>
                </c:pt>
                <c:pt idx="75">
                  <c:v>26</c:v>
                </c:pt>
                <c:pt idx="76">
                  <c:v>26</c:v>
                </c:pt>
                <c:pt idx="77">
                  <c:v>26</c:v>
                </c:pt>
                <c:pt idx="78">
                  <c:v>26</c:v>
                </c:pt>
                <c:pt idx="79">
                  <c:v>26</c:v>
                </c:pt>
                <c:pt idx="80">
                  <c:v>26</c:v>
                </c:pt>
                <c:pt idx="81">
                  <c:v>26</c:v>
                </c:pt>
                <c:pt idx="82">
                  <c:v>26</c:v>
                </c:pt>
                <c:pt idx="83">
                  <c:v>24</c:v>
                </c:pt>
                <c:pt idx="84">
                  <c:v>26</c:v>
                </c:pt>
                <c:pt idx="85">
                  <c:v>26</c:v>
                </c:pt>
                <c:pt idx="86">
                  <c:v>26</c:v>
                </c:pt>
                <c:pt idx="87">
                  <c:v>23</c:v>
                </c:pt>
                <c:pt idx="88">
                  <c:v>22</c:v>
                </c:pt>
                <c:pt idx="89">
                  <c:v>26</c:v>
                </c:pt>
                <c:pt idx="90">
                  <c:v>26</c:v>
                </c:pt>
                <c:pt idx="91">
                  <c:v>26</c:v>
                </c:pt>
                <c:pt idx="92">
                  <c:v>25</c:v>
                </c:pt>
                <c:pt idx="93">
                  <c:v>27</c:v>
                </c:pt>
                <c:pt idx="94">
                  <c:v>27</c:v>
                </c:pt>
                <c:pt idx="95">
                  <c:v>27</c:v>
                </c:pt>
                <c:pt idx="96">
                  <c:v>27</c:v>
                </c:pt>
                <c:pt idx="97">
                  <c:v>27</c:v>
                </c:pt>
                <c:pt idx="98">
                  <c:v>27</c:v>
                </c:pt>
                <c:pt idx="99">
                  <c:v>27</c:v>
                </c:pt>
                <c:pt idx="100">
                  <c:v>27</c:v>
                </c:pt>
                <c:pt idx="101">
                  <c:v>27</c:v>
                </c:pt>
                <c:pt idx="102">
                  <c:v>27</c:v>
                </c:pt>
                <c:pt idx="103">
                  <c:v>27</c:v>
                </c:pt>
                <c:pt idx="104">
                  <c:v>26</c:v>
                </c:pt>
                <c:pt idx="105">
                  <c:v>26</c:v>
                </c:pt>
                <c:pt idx="106">
                  <c:v>26</c:v>
                </c:pt>
                <c:pt idx="107">
                  <c:v>26</c:v>
                </c:pt>
                <c:pt idx="108">
                  <c:v>26</c:v>
                </c:pt>
                <c:pt idx="109">
                  <c:v>26</c:v>
                </c:pt>
                <c:pt idx="110">
                  <c:v>23</c:v>
                </c:pt>
                <c:pt idx="111">
                  <c:v>22</c:v>
                </c:pt>
                <c:pt idx="112">
                  <c:v>26</c:v>
                </c:pt>
                <c:pt idx="113">
                  <c:v>26</c:v>
                </c:pt>
                <c:pt idx="114">
                  <c:v>26</c:v>
                </c:pt>
                <c:pt idx="115">
                  <c:v>25</c:v>
                </c:pt>
                <c:pt idx="116">
                  <c:v>27</c:v>
                </c:pt>
                <c:pt idx="117">
                  <c:v>27</c:v>
                </c:pt>
                <c:pt idx="118">
                  <c:v>27</c:v>
                </c:pt>
                <c:pt idx="119">
                  <c:v>27</c:v>
                </c:pt>
                <c:pt idx="120">
                  <c:v>27</c:v>
                </c:pt>
                <c:pt idx="121">
                  <c:v>27</c:v>
                </c:pt>
                <c:pt idx="122">
                  <c:v>27</c:v>
                </c:pt>
                <c:pt idx="123">
                  <c:v>27</c:v>
                </c:pt>
                <c:pt idx="124">
                  <c:v>27</c:v>
                </c:pt>
                <c:pt idx="125">
                  <c:v>27</c:v>
                </c:pt>
                <c:pt idx="126">
                  <c:v>27</c:v>
                </c:pt>
                <c:pt idx="127">
                  <c:v>26</c:v>
                </c:pt>
                <c:pt idx="128">
                  <c:v>26</c:v>
                </c:pt>
                <c:pt idx="129">
                  <c:v>26</c:v>
                </c:pt>
                <c:pt idx="130">
                  <c:v>27</c:v>
                </c:pt>
                <c:pt idx="131">
                  <c:v>27</c:v>
                </c:pt>
                <c:pt idx="132">
                  <c:v>27</c:v>
                </c:pt>
                <c:pt idx="133">
                  <c:v>27</c:v>
                </c:pt>
                <c:pt idx="134">
                  <c:v>27</c:v>
                </c:pt>
                <c:pt idx="135">
                  <c:v>27</c:v>
                </c:pt>
                <c:pt idx="136">
                  <c:v>28</c:v>
                </c:pt>
                <c:pt idx="137">
                  <c:v>28</c:v>
                </c:pt>
                <c:pt idx="138">
                  <c:v>27</c:v>
                </c:pt>
                <c:pt idx="139">
                  <c:v>27</c:v>
                </c:pt>
                <c:pt idx="140">
                  <c:v>27</c:v>
                </c:pt>
                <c:pt idx="141">
                  <c:v>27</c:v>
                </c:pt>
                <c:pt idx="142">
                  <c:v>27</c:v>
                </c:pt>
                <c:pt idx="143">
                  <c:v>27</c:v>
                </c:pt>
                <c:pt idx="144">
                  <c:v>27</c:v>
                </c:pt>
                <c:pt idx="145">
                  <c:v>27</c:v>
                </c:pt>
                <c:pt idx="146">
                  <c:v>27</c:v>
                </c:pt>
                <c:pt idx="147">
                  <c:v>27</c:v>
                </c:pt>
                <c:pt idx="148">
                  <c:v>27</c:v>
                </c:pt>
                <c:pt idx="149">
                  <c:v>27</c:v>
                </c:pt>
                <c:pt idx="150">
                  <c:v>27</c:v>
                </c:pt>
                <c:pt idx="151">
                  <c:v>27</c:v>
                </c:pt>
                <c:pt idx="152">
                  <c:v>27</c:v>
                </c:pt>
                <c:pt idx="153">
                  <c:v>27</c:v>
                </c:pt>
                <c:pt idx="154">
                  <c:v>27</c:v>
                </c:pt>
                <c:pt idx="155">
                  <c:v>27</c:v>
                </c:pt>
                <c:pt idx="156">
                  <c:v>27</c:v>
                </c:pt>
                <c:pt idx="157">
                  <c:v>27</c:v>
                </c:pt>
                <c:pt idx="158">
                  <c:v>27</c:v>
                </c:pt>
                <c:pt idx="159">
                  <c:v>27</c:v>
                </c:pt>
                <c:pt idx="160">
                  <c:v>27</c:v>
                </c:pt>
                <c:pt idx="161">
                  <c:v>27</c:v>
                </c:pt>
                <c:pt idx="162">
                  <c:v>27</c:v>
                </c:pt>
                <c:pt idx="163">
                  <c:v>27</c:v>
                </c:pt>
                <c:pt idx="164">
                  <c:v>27</c:v>
                </c:pt>
                <c:pt idx="165">
                  <c:v>27</c:v>
                </c:pt>
                <c:pt idx="166">
                  <c:v>26</c:v>
                </c:pt>
                <c:pt idx="167">
                  <c:v>26</c:v>
                </c:pt>
                <c:pt idx="168">
                  <c:v>26</c:v>
                </c:pt>
                <c:pt idx="169">
                  <c:v>26</c:v>
                </c:pt>
                <c:pt idx="170">
                  <c:v>26</c:v>
                </c:pt>
                <c:pt idx="171">
                  <c:v>26</c:v>
                </c:pt>
                <c:pt idx="172">
                  <c:v>26</c:v>
                </c:pt>
                <c:pt idx="173">
                  <c:v>26</c:v>
                </c:pt>
                <c:pt idx="174">
                  <c:v>26</c:v>
                </c:pt>
                <c:pt idx="175">
                  <c:v>26</c:v>
                </c:pt>
                <c:pt idx="176">
                  <c:v>26</c:v>
                </c:pt>
                <c:pt idx="177">
                  <c:v>26</c:v>
                </c:pt>
                <c:pt idx="178">
                  <c:v>26</c:v>
                </c:pt>
                <c:pt idx="179">
                  <c:v>26</c:v>
                </c:pt>
                <c:pt idx="180">
                  <c:v>26</c:v>
                </c:pt>
                <c:pt idx="181">
                  <c:v>26</c:v>
                </c:pt>
                <c:pt idx="182">
                  <c:v>26</c:v>
                </c:pt>
                <c:pt idx="183">
                  <c:v>26</c:v>
                </c:pt>
                <c:pt idx="184">
                  <c:v>26</c:v>
                </c:pt>
                <c:pt idx="185">
                  <c:v>26</c:v>
                </c:pt>
                <c:pt idx="186">
                  <c:v>26</c:v>
                </c:pt>
                <c:pt idx="187">
                  <c:v>26</c:v>
                </c:pt>
                <c:pt idx="188">
                  <c:v>26</c:v>
                </c:pt>
                <c:pt idx="189">
                  <c:v>26</c:v>
                </c:pt>
                <c:pt idx="190">
                  <c:v>26</c:v>
                </c:pt>
                <c:pt idx="191">
                  <c:v>26</c:v>
                </c:pt>
                <c:pt idx="192">
                  <c:v>26</c:v>
                </c:pt>
                <c:pt idx="193">
                  <c:v>26</c:v>
                </c:pt>
                <c:pt idx="194">
                  <c:v>26</c:v>
                </c:pt>
                <c:pt idx="195">
                  <c:v>26</c:v>
                </c:pt>
                <c:pt idx="196">
                  <c:v>26</c:v>
                </c:pt>
                <c:pt idx="197">
                  <c:v>26</c:v>
                </c:pt>
                <c:pt idx="198">
                  <c:v>26</c:v>
                </c:pt>
                <c:pt idx="199">
                  <c:v>26</c:v>
                </c:pt>
                <c:pt idx="200">
                  <c:v>26</c:v>
                </c:pt>
                <c:pt idx="201">
                  <c:v>26</c:v>
                </c:pt>
                <c:pt idx="202">
                  <c:v>26</c:v>
                </c:pt>
                <c:pt idx="203">
                  <c:v>26</c:v>
                </c:pt>
                <c:pt idx="204">
                  <c:v>26</c:v>
                </c:pt>
                <c:pt idx="205">
                  <c:v>26</c:v>
                </c:pt>
                <c:pt idx="206">
                  <c:v>26</c:v>
                </c:pt>
                <c:pt idx="207">
                  <c:v>26</c:v>
                </c:pt>
                <c:pt idx="208">
                  <c:v>26</c:v>
                </c:pt>
                <c:pt idx="209">
                  <c:v>26</c:v>
                </c:pt>
                <c:pt idx="210">
                  <c:v>26</c:v>
                </c:pt>
                <c:pt idx="211">
                  <c:v>26</c:v>
                </c:pt>
                <c:pt idx="212">
                  <c:v>26</c:v>
                </c:pt>
                <c:pt idx="213">
                  <c:v>26</c:v>
                </c:pt>
                <c:pt idx="214">
                  <c:v>28</c:v>
                </c:pt>
                <c:pt idx="215">
                  <c:v>28</c:v>
                </c:pt>
                <c:pt idx="216">
                  <c:v>28</c:v>
                </c:pt>
                <c:pt idx="217">
                  <c:v>28</c:v>
                </c:pt>
                <c:pt idx="218">
                  <c:v>28</c:v>
                </c:pt>
                <c:pt idx="219">
                  <c:v>28</c:v>
                </c:pt>
                <c:pt idx="220">
                  <c:v>28</c:v>
                </c:pt>
                <c:pt idx="221">
                  <c:v>28</c:v>
                </c:pt>
                <c:pt idx="222">
                  <c:v>28</c:v>
                </c:pt>
                <c:pt idx="223">
                  <c:v>28</c:v>
                </c:pt>
                <c:pt idx="224">
                  <c:v>28</c:v>
                </c:pt>
                <c:pt idx="225">
                  <c:v>28</c:v>
                </c:pt>
                <c:pt idx="226">
                  <c:v>28</c:v>
                </c:pt>
                <c:pt idx="227">
                  <c:v>28</c:v>
                </c:pt>
                <c:pt idx="228">
                  <c:v>28</c:v>
                </c:pt>
                <c:pt idx="229">
                  <c:v>28</c:v>
                </c:pt>
                <c:pt idx="230">
                  <c:v>28</c:v>
                </c:pt>
                <c:pt idx="231">
                  <c:v>28</c:v>
                </c:pt>
                <c:pt idx="232">
                  <c:v>28</c:v>
                </c:pt>
                <c:pt idx="233">
                  <c:v>28</c:v>
                </c:pt>
                <c:pt idx="234">
                  <c:v>28</c:v>
                </c:pt>
                <c:pt idx="235">
                  <c:v>28</c:v>
                </c:pt>
                <c:pt idx="236">
                  <c:v>28</c:v>
                </c:pt>
                <c:pt idx="237">
                  <c:v>28</c:v>
                </c:pt>
                <c:pt idx="238">
                  <c:v>28</c:v>
                </c:pt>
                <c:pt idx="239">
                  <c:v>28</c:v>
                </c:pt>
                <c:pt idx="240">
                  <c:v>28</c:v>
                </c:pt>
                <c:pt idx="241">
                  <c:v>28</c:v>
                </c:pt>
                <c:pt idx="242">
                  <c:v>28</c:v>
                </c:pt>
                <c:pt idx="243">
                  <c:v>27</c:v>
                </c:pt>
                <c:pt idx="244">
                  <c:v>27</c:v>
                </c:pt>
                <c:pt idx="245">
                  <c:v>28</c:v>
                </c:pt>
                <c:pt idx="246">
                  <c:v>28</c:v>
                </c:pt>
                <c:pt idx="247">
                  <c:v>28</c:v>
                </c:pt>
                <c:pt idx="248">
                  <c:v>28</c:v>
                </c:pt>
                <c:pt idx="249">
                  <c:v>28</c:v>
                </c:pt>
                <c:pt idx="250">
                  <c:v>27</c:v>
                </c:pt>
                <c:pt idx="251">
                  <c:v>27</c:v>
                </c:pt>
                <c:pt idx="252">
                  <c:v>27</c:v>
                </c:pt>
                <c:pt idx="253">
                  <c:v>27</c:v>
                </c:pt>
                <c:pt idx="254">
                  <c:v>27</c:v>
                </c:pt>
                <c:pt idx="255">
                  <c:v>28</c:v>
                </c:pt>
                <c:pt idx="256">
                  <c:v>28</c:v>
                </c:pt>
                <c:pt idx="257">
                  <c:v>28</c:v>
                </c:pt>
                <c:pt idx="258">
                  <c:v>28</c:v>
                </c:pt>
                <c:pt idx="259">
                  <c:v>28</c:v>
                </c:pt>
                <c:pt idx="260">
                  <c:v>27</c:v>
                </c:pt>
                <c:pt idx="261">
                  <c:v>27</c:v>
                </c:pt>
                <c:pt idx="262">
                  <c:v>28</c:v>
                </c:pt>
                <c:pt idx="263">
                  <c:v>28</c:v>
                </c:pt>
                <c:pt idx="264">
                  <c:v>28</c:v>
                </c:pt>
                <c:pt idx="265">
                  <c:v>28</c:v>
                </c:pt>
                <c:pt idx="266">
                  <c:v>28</c:v>
                </c:pt>
                <c:pt idx="267">
                  <c:v>28</c:v>
                </c:pt>
                <c:pt idx="268">
                  <c:v>28</c:v>
                </c:pt>
                <c:pt idx="269">
                  <c:v>28</c:v>
                </c:pt>
                <c:pt idx="270">
                  <c:v>28</c:v>
                </c:pt>
                <c:pt idx="271">
                  <c:v>28</c:v>
                </c:pt>
                <c:pt idx="272">
                  <c:v>28</c:v>
                </c:pt>
                <c:pt idx="273">
                  <c:v>28</c:v>
                </c:pt>
                <c:pt idx="274">
                  <c:v>28</c:v>
                </c:pt>
                <c:pt idx="275">
                  <c:v>28</c:v>
                </c:pt>
                <c:pt idx="276">
                  <c:v>28</c:v>
                </c:pt>
                <c:pt idx="277">
                  <c:v>28</c:v>
                </c:pt>
                <c:pt idx="278">
                  <c:v>28</c:v>
                </c:pt>
                <c:pt idx="279">
                  <c:v>28</c:v>
                </c:pt>
                <c:pt idx="280">
                  <c:v>28</c:v>
                </c:pt>
                <c:pt idx="281">
                  <c:v>28</c:v>
                </c:pt>
                <c:pt idx="282">
                  <c:v>28</c:v>
                </c:pt>
                <c:pt idx="283">
                  <c:v>28</c:v>
                </c:pt>
                <c:pt idx="284">
                  <c:v>28</c:v>
                </c:pt>
                <c:pt idx="285">
                  <c:v>28</c:v>
                </c:pt>
                <c:pt idx="286">
                  <c:v>28</c:v>
                </c:pt>
                <c:pt idx="287">
                  <c:v>28</c:v>
                </c:pt>
                <c:pt idx="288">
                  <c:v>28</c:v>
                </c:pt>
                <c:pt idx="289">
                  <c:v>28</c:v>
                </c:pt>
                <c:pt idx="290">
                  <c:v>28</c:v>
                </c:pt>
                <c:pt idx="291">
                  <c:v>28</c:v>
                </c:pt>
                <c:pt idx="292">
                  <c:v>28</c:v>
                </c:pt>
                <c:pt idx="293">
                  <c:v>28</c:v>
                </c:pt>
                <c:pt idx="294">
                  <c:v>28</c:v>
                </c:pt>
                <c:pt idx="295">
                  <c:v>28</c:v>
                </c:pt>
                <c:pt idx="296">
                  <c:v>28</c:v>
                </c:pt>
                <c:pt idx="297">
                  <c:v>28</c:v>
                </c:pt>
                <c:pt idx="298">
                  <c:v>28</c:v>
                </c:pt>
                <c:pt idx="299">
                  <c:v>28</c:v>
                </c:pt>
                <c:pt idx="300">
                  <c:v>26</c:v>
                </c:pt>
                <c:pt idx="301">
                  <c:v>26</c:v>
                </c:pt>
                <c:pt idx="302">
                  <c:v>26</c:v>
                </c:pt>
                <c:pt idx="303">
                  <c:v>26</c:v>
                </c:pt>
                <c:pt idx="304">
                  <c:v>28</c:v>
                </c:pt>
                <c:pt idx="305">
                  <c:v>28</c:v>
                </c:pt>
                <c:pt idx="306">
                  <c:v>28</c:v>
                </c:pt>
                <c:pt idx="307">
                  <c:v>27</c:v>
                </c:pt>
                <c:pt idx="308">
                  <c:v>27</c:v>
                </c:pt>
                <c:pt idx="309">
                  <c:v>28</c:v>
                </c:pt>
                <c:pt idx="310">
                  <c:v>27</c:v>
                </c:pt>
                <c:pt idx="311">
                  <c:v>27</c:v>
                </c:pt>
                <c:pt idx="312">
                  <c:v>27</c:v>
                </c:pt>
                <c:pt idx="313">
                  <c:v>27</c:v>
                </c:pt>
                <c:pt idx="314">
                  <c:v>27</c:v>
                </c:pt>
                <c:pt idx="315">
                  <c:v>27</c:v>
                </c:pt>
                <c:pt idx="316">
                  <c:v>27</c:v>
                </c:pt>
                <c:pt idx="317">
                  <c:v>27</c:v>
                </c:pt>
                <c:pt idx="318">
                  <c:v>27</c:v>
                </c:pt>
                <c:pt idx="319">
                  <c:v>27</c:v>
                </c:pt>
                <c:pt idx="320">
                  <c:v>27</c:v>
                </c:pt>
                <c:pt idx="321">
                  <c:v>27</c:v>
                </c:pt>
                <c:pt idx="322">
                  <c:v>27</c:v>
                </c:pt>
                <c:pt idx="323">
                  <c:v>27</c:v>
                </c:pt>
                <c:pt idx="324">
                  <c:v>28</c:v>
                </c:pt>
                <c:pt idx="325">
                  <c:v>28</c:v>
                </c:pt>
                <c:pt idx="326">
                  <c:v>28</c:v>
                </c:pt>
                <c:pt idx="327">
                  <c:v>28</c:v>
                </c:pt>
                <c:pt idx="328">
                  <c:v>28</c:v>
                </c:pt>
                <c:pt idx="329">
                  <c:v>28</c:v>
                </c:pt>
                <c:pt idx="330">
                  <c:v>27</c:v>
                </c:pt>
                <c:pt idx="331">
                  <c:v>27</c:v>
                </c:pt>
                <c:pt idx="332">
                  <c:v>27</c:v>
                </c:pt>
                <c:pt idx="333">
                  <c:v>27</c:v>
                </c:pt>
                <c:pt idx="334">
                  <c:v>27</c:v>
                </c:pt>
                <c:pt idx="335">
                  <c:v>27</c:v>
                </c:pt>
                <c:pt idx="336">
                  <c:v>27</c:v>
                </c:pt>
                <c:pt idx="337">
                  <c:v>27</c:v>
                </c:pt>
                <c:pt idx="338">
                  <c:v>28</c:v>
                </c:pt>
                <c:pt idx="339">
                  <c:v>27</c:v>
                </c:pt>
                <c:pt idx="340">
                  <c:v>27</c:v>
                </c:pt>
                <c:pt idx="341">
                  <c:v>27</c:v>
                </c:pt>
                <c:pt idx="342">
                  <c:v>25</c:v>
                </c:pt>
                <c:pt idx="343">
                  <c:v>25</c:v>
                </c:pt>
                <c:pt idx="344">
                  <c:v>28</c:v>
                </c:pt>
                <c:pt idx="345">
                  <c:v>27</c:v>
                </c:pt>
                <c:pt idx="346">
                  <c:v>27</c:v>
                </c:pt>
                <c:pt idx="347">
                  <c:v>27</c:v>
                </c:pt>
                <c:pt idx="348">
                  <c:v>26</c:v>
                </c:pt>
                <c:pt idx="349">
                  <c:v>26</c:v>
                </c:pt>
                <c:pt idx="350">
                  <c:v>25</c:v>
                </c:pt>
                <c:pt idx="351">
                  <c:v>26</c:v>
                </c:pt>
                <c:pt idx="352">
                  <c:v>26</c:v>
                </c:pt>
                <c:pt idx="353">
                  <c:v>26</c:v>
                </c:pt>
                <c:pt idx="354">
                  <c:v>26</c:v>
                </c:pt>
                <c:pt idx="355">
                  <c:v>26</c:v>
                </c:pt>
                <c:pt idx="356">
                  <c:v>26</c:v>
                </c:pt>
                <c:pt idx="357">
                  <c:v>26</c:v>
                </c:pt>
                <c:pt idx="358">
                  <c:v>26</c:v>
                </c:pt>
                <c:pt idx="359">
                  <c:v>26</c:v>
                </c:pt>
                <c:pt idx="360">
                  <c:v>26</c:v>
                </c:pt>
                <c:pt idx="361">
                  <c:v>26</c:v>
                </c:pt>
                <c:pt idx="362">
                  <c:v>26</c:v>
                </c:pt>
                <c:pt idx="363">
                  <c:v>26</c:v>
                </c:pt>
                <c:pt idx="364">
                  <c:v>26</c:v>
                </c:pt>
                <c:pt idx="365">
                  <c:v>26</c:v>
                </c:pt>
                <c:pt idx="366">
                  <c:v>26</c:v>
                </c:pt>
                <c:pt idx="367">
                  <c:v>26</c:v>
                </c:pt>
                <c:pt idx="368">
                  <c:v>26</c:v>
                </c:pt>
                <c:pt idx="369">
                  <c:v>26</c:v>
                </c:pt>
                <c:pt idx="370">
                  <c:v>26</c:v>
                </c:pt>
                <c:pt idx="371">
                  <c:v>26</c:v>
                </c:pt>
                <c:pt idx="372">
                  <c:v>26</c:v>
                </c:pt>
                <c:pt idx="373">
                  <c:v>26</c:v>
                </c:pt>
                <c:pt idx="374">
                  <c:v>26</c:v>
                </c:pt>
                <c:pt idx="375">
                  <c:v>26</c:v>
                </c:pt>
                <c:pt idx="376">
                  <c:v>26</c:v>
                </c:pt>
                <c:pt idx="377">
                  <c:v>26</c:v>
                </c:pt>
                <c:pt idx="378">
                  <c:v>26</c:v>
                </c:pt>
                <c:pt idx="379">
                  <c:v>26</c:v>
                </c:pt>
                <c:pt idx="380">
                  <c:v>26</c:v>
                </c:pt>
                <c:pt idx="381">
                  <c:v>26</c:v>
                </c:pt>
                <c:pt idx="382">
                  <c:v>26</c:v>
                </c:pt>
                <c:pt idx="383">
                  <c:v>26</c:v>
                </c:pt>
                <c:pt idx="384">
                  <c:v>26</c:v>
                </c:pt>
                <c:pt idx="385">
                  <c:v>26</c:v>
                </c:pt>
                <c:pt idx="386">
                  <c:v>26</c:v>
                </c:pt>
                <c:pt idx="387">
                  <c:v>26</c:v>
                </c:pt>
                <c:pt idx="388">
                  <c:v>26</c:v>
                </c:pt>
                <c:pt idx="389">
                  <c:v>26</c:v>
                </c:pt>
                <c:pt idx="390">
                  <c:v>26</c:v>
                </c:pt>
                <c:pt idx="391">
                  <c:v>26</c:v>
                </c:pt>
                <c:pt idx="392">
                  <c:v>26</c:v>
                </c:pt>
                <c:pt idx="393">
                  <c:v>26</c:v>
                </c:pt>
                <c:pt idx="394">
                  <c:v>26</c:v>
                </c:pt>
                <c:pt idx="395">
                  <c:v>26</c:v>
                </c:pt>
                <c:pt idx="396">
                  <c:v>26</c:v>
                </c:pt>
                <c:pt idx="397">
                  <c:v>26</c:v>
                </c:pt>
                <c:pt idx="398">
                  <c:v>26</c:v>
                </c:pt>
                <c:pt idx="399">
                  <c:v>26</c:v>
                </c:pt>
                <c:pt idx="400">
                  <c:v>26</c:v>
                </c:pt>
                <c:pt idx="401">
                  <c:v>26</c:v>
                </c:pt>
                <c:pt idx="402">
                  <c:v>26</c:v>
                </c:pt>
                <c:pt idx="403">
                  <c:v>26</c:v>
                </c:pt>
                <c:pt idx="404">
                  <c:v>26</c:v>
                </c:pt>
                <c:pt idx="405">
                  <c:v>26</c:v>
                </c:pt>
                <c:pt idx="406">
                  <c:v>26</c:v>
                </c:pt>
                <c:pt idx="407">
                  <c:v>26</c:v>
                </c:pt>
                <c:pt idx="408">
                  <c:v>26</c:v>
                </c:pt>
                <c:pt idx="409">
                  <c:v>26</c:v>
                </c:pt>
                <c:pt idx="410">
                  <c:v>26</c:v>
                </c:pt>
                <c:pt idx="411">
                  <c:v>26</c:v>
                </c:pt>
                <c:pt idx="412">
                  <c:v>26</c:v>
                </c:pt>
                <c:pt idx="413">
                  <c:v>26</c:v>
                </c:pt>
                <c:pt idx="414">
                  <c:v>26</c:v>
                </c:pt>
                <c:pt idx="415">
                  <c:v>26</c:v>
                </c:pt>
                <c:pt idx="416">
                  <c:v>26</c:v>
                </c:pt>
                <c:pt idx="417">
                  <c:v>26</c:v>
                </c:pt>
                <c:pt idx="418">
                  <c:v>26</c:v>
                </c:pt>
                <c:pt idx="419">
                  <c:v>26</c:v>
                </c:pt>
                <c:pt idx="420">
                  <c:v>26</c:v>
                </c:pt>
                <c:pt idx="421">
                  <c:v>27</c:v>
                </c:pt>
                <c:pt idx="422">
                  <c:v>26</c:v>
                </c:pt>
                <c:pt idx="423">
                  <c:v>26</c:v>
                </c:pt>
                <c:pt idx="424">
                  <c:v>26</c:v>
                </c:pt>
                <c:pt idx="425">
                  <c:v>26</c:v>
                </c:pt>
                <c:pt idx="426">
                  <c:v>27</c:v>
                </c:pt>
                <c:pt idx="427">
                  <c:v>27</c:v>
                </c:pt>
                <c:pt idx="428">
                  <c:v>27</c:v>
                </c:pt>
                <c:pt idx="429">
                  <c:v>27</c:v>
                </c:pt>
                <c:pt idx="430">
                  <c:v>27</c:v>
                </c:pt>
                <c:pt idx="431">
                  <c:v>27</c:v>
                </c:pt>
                <c:pt idx="432">
                  <c:v>27</c:v>
                </c:pt>
                <c:pt idx="433">
                  <c:v>27</c:v>
                </c:pt>
                <c:pt idx="434">
                  <c:v>28</c:v>
                </c:pt>
                <c:pt idx="435">
                  <c:v>28</c:v>
                </c:pt>
                <c:pt idx="436">
                  <c:v>28</c:v>
                </c:pt>
                <c:pt idx="437">
                  <c:v>28</c:v>
                </c:pt>
                <c:pt idx="438">
                  <c:v>25</c:v>
                </c:pt>
                <c:pt idx="439">
                  <c:v>25</c:v>
                </c:pt>
                <c:pt idx="440">
                  <c:v>26</c:v>
                </c:pt>
                <c:pt idx="441">
                  <c:v>26</c:v>
                </c:pt>
                <c:pt idx="442">
                  <c:v>26</c:v>
                </c:pt>
                <c:pt idx="443">
                  <c:v>27</c:v>
                </c:pt>
                <c:pt idx="444">
                  <c:v>26</c:v>
                </c:pt>
                <c:pt idx="445">
                  <c:v>27</c:v>
                </c:pt>
                <c:pt idx="446">
                  <c:v>27</c:v>
                </c:pt>
                <c:pt idx="447">
                  <c:v>27</c:v>
                </c:pt>
                <c:pt idx="448">
                  <c:v>28</c:v>
                </c:pt>
                <c:pt idx="449">
                  <c:v>28</c:v>
                </c:pt>
                <c:pt idx="450">
                  <c:v>28</c:v>
                </c:pt>
                <c:pt idx="451">
                  <c:v>28</c:v>
                </c:pt>
                <c:pt idx="452">
                  <c:v>28</c:v>
                </c:pt>
                <c:pt idx="453">
                  <c:v>28</c:v>
                </c:pt>
                <c:pt idx="454">
                  <c:v>28</c:v>
                </c:pt>
                <c:pt idx="455">
                  <c:v>28</c:v>
                </c:pt>
                <c:pt idx="456">
                  <c:v>28</c:v>
                </c:pt>
                <c:pt idx="457">
                  <c:v>28</c:v>
                </c:pt>
                <c:pt idx="458">
                  <c:v>28</c:v>
                </c:pt>
                <c:pt idx="459">
                  <c:v>28</c:v>
                </c:pt>
                <c:pt idx="460">
                  <c:v>28</c:v>
                </c:pt>
                <c:pt idx="461">
                  <c:v>28</c:v>
                </c:pt>
                <c:pt idx="462">
                  <c:v>28</c:v>
                </c:pt>
                <c:pt idx="463">
                  <c:v>28</c:v>
                </c:pt>
                <c:pt idx="464">
                  <c:v>28</c:v>
                </c:pt>
                <c:pt idx="465">
                  <c:v>28</c:v>
                </c:pt>
                <c:pt idx="466">
                  <c:v>24</c:v>
                </c:pt>
                <c:pt idx="467">
                  <c:v>24</c:v>
                </c:pt>
                <c:pt idx="468">
                  <c:v>25</c:v>
                </c:pt>
                <c:pt idx="469">
                  <c:v>25</c:v>
                </c:pt>
                <c:pt idx="470">
                  <c:v>25</c:v>
                </c:pt>
                <c:pt idx="471">
                  <c:v>25</c:v>
                </c:pt>
                <c:pt idx="472">
                  <c:v>26</c:v>
                </c:pt>
                <c:pt idx="473">
                  <c:v>26</c:v>
                </c:pt>
                <c:pt idx="474">
                  <c:v>26</c:v>
                </c:pt>
                <c:pt idx="475">
                  <c:v>25</c:v>
                </c:pt>
                <c:pt idx="476">
                  <c:v>25</c:v>
                </c:pt>
                <c:pt idx="477">
                  <c:v>25</c:v>
                </c:pt>
                <c:pt idx="478">
                  <c:v>25</c:v>
                </c:pt>
                <c:pt idx="479">
                  <c:v>25</c:v>
                </c:pt>
                <c:pt idx="480">
                  <c:v>25</c:v>
                </c:pt>
                <c:pt idx="481">
                  <c:v>25</c:v>
                </c:pt>
                <c:pt idx="482">
                  <c:v>25</c:v>
                </c:pt>
                <c:pt idx="483">
                  <c:v>25</c:v>
                </c:pt>
                <c:pt idx="484">
                  <c:v>25</c:v>
                </c:pt>
                <c:pt idx="485">
                  <c:v>25</c:v>
                </c:pt>
                <c:pt idx="486">
                  <c:v>25</c:v>
                </c:pt>
                <c:pt idx="487">
                  <c:v>25</c:v>
                </c:pt>
                <c:pt idx="488">
                  <c:v>25</c:v>
                </c:pt>
                <c:pt idx="489">
                  <c:v>25</c:v>
                </c:pt>
                <c:pt idx="490">
                  <c:v>25</c:v>
                </c:pt>
                <c:pt idx="491">
                  <c:v>25</c:v>
                </c:pt>
                <c:pt idx="492">
                  <c:v>25</c:v>
                </c:pt>
                <c:pt idx="493">
                  <c:v>25</c:v>
                </c:pt>
                <c:pt idx="494">
                  <c:v>25</c:v>
                </c:pt>
                <c:pt idx="495">
                  <c:v>25</c:v>
                </c:pt>
                <c:pt idx="496">
                  <c:v>25</c:v>
                </c:pt>
                <c:pt idx="497">
                  <c:v>25</c:v>
                </c:pt>
                <c:pt idx="498">
                  <c:v>25</c:v>
                </c:pt>
                <c:pt idx="499">
                  <c:v>25</c:v>
                </c:pt>
                <c:pt idx="500">
                  <c:v>25</c:v>
                </c:pt>
                <c:pt idx="501">
                  <c:v>25</c:v>
                </c:pt>
                <c:pt idx="502">
                  <c:v>25</c:v>
                </c:pt>
                <c:pt idx="503">
                  <c:v>25</c:v>
                </c:pt>
                <c:pt idx="504">
                  <c:v>25</c:v>
                </c:pt>
                <c:pt idx="505">
                  <c:v>25</c:v>
                </c:pt>
                <c:pt idx="506">
                  <c:v>25</c:v>
                </c:pt>
                <c:pt idx="507">
                  <c:v>25</c:v>
                </c:pt>
                <c:pt idx="508">
                  <c:v>25</c:v>
                </c:pt>
                <c:pt idx="509">
                  <c:v>25</c:v>
                </c:pt>
                <c:pt idx="510">
                  <c:v>25</c:v>
                </c:pt>
                <c:pt idx="511">
                  <c:v>26</c:v>
                </c:pt>
                <c:pt idx="512">
                  <c:v>26</c:v>
                </c:pt>
                <c:pt idx="513">
                  <c:v>26</c:v>
                </c:pt>
                <c:pt idx="514">
                  <c:v>26</c:v>
                </c:pt>
                <c:pt idx="515">
                  <c:v>26</c:v>
                </c:pt>
                <c:pt idx="516">
                  <c:v>27</c:v>
                </c:pt>
                <c:pt idx="517">
                  <c:v>27</c:v>
                </c:pt>
                <c:pt idx="518">
                  <c:v>27</c:v>
                </c:pt>
                <c:pt idx="519">
                  <c:v>27</c:v>
                </c:pt>
                <c:pt idx="520">
                  <c:v>27</c:v>
                </c:pt>
                <c:pt idx="521">
                  <c:v>27</c:v>
                </c:pt>
                <c:pt idx="522">
                  <c:v>27</c:v>
                </c:pt>
                <c:pt idx="523">
                  <c:v>27</c:v>
                </c:pt>
                <c:pt idx="524">
                  <c:v>27</c:v>
                </c:pt>
                <c:pt idx="525">
                  <c:v>27</c:v>
                </c:pt>
                <c:pt idx="526">
                  <c:v>27</c:v>
                </c:pt>
                <c:pt idx="527">
                  <c:v>27</c:v>
                </c:pt>
                <c:pt idx="528">
                  <c:v>27</c:v>
                </c:pt>
                <c:pt idx="529">
                  <c:v>27</c:v>
                </c:pt>
                <c:pt idx="530">
                  <c:v>27</c:v>
                </c:pt>
                <c:pt idx="531">
                  <c:v>27</c:v>
                </c:pt>
                <c:pt idx="532">
                  <c:v>27</c:v>
                </c:pt>
                <c:pt idx="533">
                  <c:v>27</c:v>
                </c:pt>
                <c:pt idx="534">
                  <c:v>27</c:v>
                </c:pt>
                <c:pt idx="535">
                  <c:v>27</c:v>
                </c:pt>
                <c:pt idx="536">
                  <c:v>27</c:v>
                </c:pt>
                <c:pt idx="537">
                  <c:v>27</c:v>
                </c:pt>
                <c:pt idx="538">
                  <c:v>27</c:v>
                </c:pt>
                <c:pt idx="539">
                  <c:v>27</c:v>
                </c:pt>
                <c:pt idx="540">
                  <c:v>27</c:v>
                </c:pt>
                <c:pt idx="541">
                  <c:v>27</c:v>
                </c:pt>
                <c:pt idx="542">
                  <c:v>27</c:v>
                </c:pt>
                <c:pt idx="543">
                  <c:v>27</c:v>
                </c:pt>
                <c:pt idx="544">
                  <c:v>27</c:v>
                </c:pt>
                <c:pt idx="545">
                  <c:v>27</c:v>
                </c:pt>
                <c:pt idx="546">
                  <c:v>27</c:v>
                </c:pt>
                <c:pt idx="547">
                  <c:v>27</c:v>
                </c:pt>
                <c:pt idx="548">
                  <c:v>27</c:v>
                </c:pt>
                <c:pt idx="549">
                  <c:v>27</c:v>
                </c:pt>
                <c:pt idx="550">
                  <c:v>27</c:v>
                </c:pt>
                <c:pt idx="551">
                  <c:v>27</c:v>
                </c:pt>
                <c:pt idx="552">
                  <c:v>27</c:v>
                </c:pt>
                <c:pt idx="553">
                  <c:v>27</c:v>
                </c:pt>
                <c:pt idx="554">
                  <c:v>27</c:v>
                </c:pt>
                <c:pt idx="555">
                  <c:v>27</c:v>
                </c:pt>
                <c:pt idx="556">
                  <c:v>27</c:v>
                </c:pt>
                <c:pt idx="557">
                  <c:v>27</c:v>
                </c:pt>
                <c:pt idx="558">
                  <c:v>27</c:v>
                </c:pt>
                <c:pt idx="559">
                  <c:v>27</c:v>
                </c:pt>
                <c:pt idx="560">
                  <c:v>27</c:v>
                </c:pt>
                <c:pt idx="561">
                  <c:v>27</c:v>
                </c:pt>
                <c:pt idx="562">
                  <c:v>27</c:v>
                </c:pt>
                <c:pt idx="563">
                  <c:v>27</c:v>
                </c:pt>
                <c:pt idx="564">
                  <c:v>27</c:v>
                </c:pt>
                <c:pt idx="565">
                  <c:v>27</c:v>
                </c:pt>
                <c:pt idx="566">
                  <c:v>27</c:v>
                </c:pt>
                <c:pt idx="567">
                  <c:v>27</c:v>
                </c:pt>
                <c:pt idx="568">
                  <c:v>27</c:v>
                </c:pt>
                <c:pt idx="569">
                  <c:v>27</c:v>
                </c:pt>
                <c:pt idx="570">
                  <c:v>27</c:v>
                </c:pt>
                <c:pt idx="571">
                  <c:v>27</c:v>
                </c:pt>
                <c:pt idx="572">
                  <c:v>26</c:v>
                </c:pt>
                <c:pt idx="573">
                  <c:v>26</c:v>
                </c:pt>
                <c:pt idx="574">
                  <c:v>26</c:v>
                </c:pt>
                <c:pt idx="575">
                  <c:v>26</c:v>
                </c:pt>
                <c:pt idx="576">
                  <c:v>26</c:v>
                </c:pt>
                <c:pt idx="577">
                  <c:v>26</c:v>
                </c:pt>
                <c:pt idx="578">
                  <c:v>26</c:v>
                </c:pt>
                <c:pt idx="579">
                  <c:v>26</c:v>
                </c:pt>
                <c:pt idx="580">
                  <c:v>26</c:v>
                </c:pt>
                <c:pt idx="581">
                  <c:v>26</c:v>
                </c:pt>
                <c:pt idx="582">
                  <c:v>26</c:v>
                </c:pt>
                <c:pt idx="600">
                  <c:v>26</c:v>
                </c:pt>
                <c:pt idx="601">
                  <c:v>26</c:v>
                </c:pt>
                <c:pt idx="602">
                  <c:v>26</c:v>
                </c:pt>
                <c:pt idx="603">
                  <c:v>26</c:v>
                </c:pt>
                <c:pt idx="604">
                  <c:v>26</c:v>
                </c:pt>
                <c:pt idx="605">
                  <c:v>26</c:v>
                </c:pt>
                <c:pt idx="606">
                  <c:v>26</c:v>
                </c:pt>
                <c:pt idx="607">
                  <c:v>26</c:v>
                </c:pt>
                <c:pt idx="608">
                  <c:v>26</c:v>
                </c:pt>
                <c:pt idx="609">
                  <c:v>26</c:v>
                </c:pt>
                <c:pt idx="610">
                  <c:v>26</c:v>
                </c:pt>
                <c:pt idx="611">
                  <c:v>26</c:v>
                </c:pt>
                <c:pt idx="631">
                  <c:v>27</c:v>
                </c:pt>
                <c:pt idx="632">
                  <c:v>27</c:v>
                </c:pt>
                <c:pt idx="633">
                  <c:v>27</c:v>
                </c:pt>
                <c:pt idx="634">
                  <c:v>27</c:v>
                </c:pt>
                <c:pt idx="635">
                  <c:v>27</c:v>
                </c:pt>
                <c:pt idx="636">
                  <c:v>27</c:v>
                </c:pt>
                <c:pt idx="637">
                  <c:v>27</c:v>
                </c:pt>
                <c:pt idx="638">
                  <c:v>27</c:v>
                </c:pt>
                <c:pt idx="639">
                  <c:v>27</c:v>
                </c:pt>
                <c:pt idx="640">
                  <c:v>27</c:v>
                </c:pt>
                <c:pt idx="641">
                  <c:v>27</c:v>
                </c:pt>
                <c:pt idx="660">
                  <c:v>25</c:v>
                </c:pt>
                <c:pt idx="661">
                  <c:v>24</c:v>
                </c:pt>
                <c:pt idx="662">
                  <c:v>26</c:v>
                </c:pt>
                <c:pt idx="663">
                  <c:v>26</c:v>
                </c:pt>
                <c:pt idx="664">
                  <c:v>26</c:v>
                </c:pt>
                <c:pt idx="665">
                  <c:v>26</c:v>
                </c:pt>
                <c:pt idx="666">
                  <c:v>27</c:v>
                </c:pt>
                <c:pt idx="667">
                  <c:v>27</c:v>
                </c:pt>
                <c:pt idx="668">
                  <c:v>27</c:v>
                </c:pt>
                <c:pt idx="669">
                  <c:v>26</c:v>
                </c:pt>
                <c:pt idx="676">
                  <c:v>27</c:v>
                </c:pt>
                <c:pt idx="677">
                  <c:v>27</c:v>
                </c:pt>
                <c:pt idx="678">
                  <c:v>27</c:v>
                </c:pt>
                <c:pt idx="679">
                  <c:v>27</c:v>
                </c:pt>
                <c:pt idx="680">
                  <c:v>27</c:v>
                </c:pt>
                <c:pt idx="691">
                  <c:v>28</c:v>
                </c:pt>
                <c:pt idx="692">
                  <c:v>28</c:v>
                </c:pt>
                <c:pt idx="693">
                  <c:v>28</c:v>
                </c:pt>
                <c:pt idx="712">
                  <c:v>26</c:v>
                </c:pt>
                <c:pt idx="713">
                  <c:v>26</c:v>
                </c:pt>
                <c:pt idx="714">
                  <c:v>26</c:v>
                </c:pt>
                <c:pt idx="715">
                  <c:v>27</c:v>
                </c:pt>
                <c:pt idx="716">
                  <c:v>27</c:v>
                </c:pt>
                <c:pt idx="717">
                  <c:v>26</c:v>
                </c:pt>
                <c:pt idx="718">
                  <c:v>26</c:v>
                </c:pt>
                <c:pt idx="719">
                  <c:v>26</c:v>
                </c:pt>
                <c:pt idx="720">
                  <c:v>26</c:v>
                </c:pt>
                <c:pt idx="721">
                  <c:v>26</c:v>
                </c:pt>
                <c:pt idx="722">
                  <c:v>26</c:v>
                </c:pt>
                <c:pt idx="723">
                  <c:v>26</c:v>
                </c:pt>
                <c:pt idx="724">
                  <c:v>26</c:v>
                </c:pt>
                <c:pt idx="736">
                  <c:v>25</c:v>
                </c:pt>
                <c:pt idx="739">
                  <c:v>26</c:v>
                </c:pt>
                <c:pt idx="740">
                  <c:v>26</c:v>
                </c:pt>
                <c:pt idx="741">
                  <c:v>26</c:v>
                </c:pt>
                <c:pt idx="742">
                  <c:v>25</c:v>
                </c:pt>
                <c:pt idx="743">
                  <c:v>26</c:v>
                </c:pt>
                <c:pt idx="744">
                  <c:v>25</c:v>
                </c:pt>
                <c:pt idx="745">
                  <c:v>26</c:v>
                </c:pt>
                <c:pt idx="746">
                  <c:v>26</c:v>
                </c:pt>
                <c:pt idx="747">
                  <c:v>26</c:v>
                </c:pt>
                <c:pt idx="748">
                  <c:v>26</c:v>
                </c:pt>
                <c:pt idx="749">
                  <c:v>26</c:v>
                </c:pt>
                <c:pt idx="750">
                  <c:v>26</c:v>
                </c:pt>
                <c:pt idx="751">
                  <c:v>26</c:v>
                </c:pt>
                <c:pt idx="752">
                  <c:v>26</c:v>
                </c:pt>
                <c:pt idx="753">
                  <c:v>26</c:v>
                </c:pt>
                <c:pt idx="754">
                  <c:v>26</c:v>
                </c:pt>
                <c:pt idx="755">
                  <c:v>26</c:v>
                </c:pt>
                <c:pt idx="756">
                  <c:v>26</c:v>
                </c:pt>
                <c:pt idx="759">
                  <c:v>27</c:v>
                </c:pt>
                <c:pt idx="760">
                  <c:v>28</c:v>
                </c:pt>
                <c:pt idx="761">
                  <c:v>28</c:v>
                </c:pt>
                <c:pt idx="762">
                  <c:v>28</c:v>
                </c:pt>
                <c:pt idx="763">
                  <c:v>28</c:v>
                </c:pt>
                <c:pt idx="764">
                  <c:v>28</c:v>
                </c:pt>
                <c:pt idx="765">
                  <c:v>28</c:v>
                </c:pt>
                <c:pt idx="766">
                  <c:v>27</c:v>
                </c:pt>
                <c:pt idx="767">
                  <c:v>27</c:v>
                </c:pt>
                <c:pt idx="768">
                  <c:v>27</c:v>
                </c:pt>
                <c:pt idx="769">
                  <c:v>27</c:v>
                </c:pt>
                <c:pt idx="770">
                  <c:v>27</c:v>
                </c:pt>
                <c:pt idx="771">
                  <c:v>27</c:v>
                </c:pt>
                <c:pt idx="772">
                  <c:v>27</c:v>
                </c:pt>
                <c:pt idx="773">
                  <c:v>27</c:v>
                </c:pt>
                <c:pt idx="774">
                  <c:v>27</c:v>
                </c:pt>
                <c:pt idx="775">
                  <c:v>27</c:v>
                </c:pt>
                <c:pt idx="776">
                  <c:v>27</c:v>
                </c:pt>
                <c:pt idx="777">
                  <c:v>27</c:v>
                </c:pt>
                <c:pt idx="778">
                  <c:v>27</c:v>
                </c:pt>
                <c:pt idx="779">
                  <c:v>27</c:v>
                </c:pt>
                <c:pt idx="780">
                  <c:v>27</c:v>
                </c:pt>
                <c:pt idx="781">
                  <c:v>27</c:v>
                </c:pt>
                <c:pt idx="782">
                  <c:v>27</c:v>
                </c:pt>
                <c:pt idx="783">
                  <c:v>27</c:v>
                </c:pt>
                <c:pt idx="784">
                  <c:v>27</c:v>
                </c:pt>
                <c:pt idx="785">
                  <c:v>27</c:v>
                </c:pt>
                <c:pt idx="786">
                  <c:v>27</c:v>
                </c:pt>
                <c:pt idx="787">
                  <c:v>27</c:v>
                </c:pt>
                <c:pt idx="788">
                  <c:v>27</c:v>
                </c:pt>
                <c:pt idx="789">
                  <c:v>27</c:v>
                </c:pt>
                <c:pt idx="790">
                  <c:v>27</c:v>
                </c:pt>
                <c:pt idx="791">
                  <c:v>27</c:v>
                </c:pt>
                <c:pt idx="792">
                  <c:v>27</c:v>
                </c:pt>
                <c:pt idx="793">
                  <c:v>27</c:v>
                </c:pt>
                <c:pt idx="794">
                  <c:v>27</c:v>
                </c:pt>
                <c:pt idx="795">
                  <c:v>27</c:v>
                </c:pt>
                <c:pt idx="796">
                  <c:v>27</c:v>
                </c:pt>
                <c:pt idx="797">
                  <c:v>27</c:v>
                </c:pt>
                <c:pt idx="806">
                  <c:v>27</c:v>
                </c:pt>
                <c:pt idx="807">
                  <c:v>27</c:v>
                </c:pt>
                <c:pt idx="808">
                  <c:v>27</c:v>
                </c:pt>
                <c:pt idx="809">
                  <c:v>27</c:v>
                </c:pt>
                <c:pt idx="810">
                  <c:v>27</c:v>
                </c:pt>
                <c:pt idx="811">
                  <c:v>27</c:v>
                </c:pt>
                <c:pt idx="812">
                  <c:v>27</c:v>
                </c:pt>
                <c:pt idx="813">
                  <c:v>27</c:v>
                </c:pt>
                <c:pt idx="814">
                  <c:v>27</c:v>
                </c:pt>
                <c:pt idx="815">
                  <c:v>27</c:v>
                </c:pt>
                <c:pt idx="816">
                  <c:v>27</c:v>
                </c:pt>
                <c:pt idx="817">
                  <c:v>27</c:v>
                </c:pt>
                <c:pt idx="818">
                  <c:v>27</c:v>
                </c:pt>
                <c:pt idx="819">
                  <c:v>27</c:v>
                </c:pt>
                <c:pt idx="820">
                  <c:v>27</c:v>
                </c:pt>
                <c:pt idx="821">
                  <c:v>27</c:v>
                </c:pt>
                <c:pt idx="822">
                  <c:v>27</c:v>
                </c:pt>
                <c:pt idx="823">
                  <c:v>27</c:v>
                </c:pt>
                <c:pt idx="824">
                  <c:v>27</c:v>
                </c:pt>
                <c:pt idx="825">
                  <c:v>27</c:v>
                </c:pt>
                <c:pt idx="826">
                  <c:v>27</c:v>
                </c:pt>
                <c:pt idx="827">
                  <c:v>27</c:v>
                </c:pt>
                <c:pt idx="828">
                  <c:v>27</c:v>
                </c:pt>
                <c:pt idx="829">
                  <c:v>27</c:v>
                </c:pt>
                <c:pt idx="830">
                  <c:v>27</c:v>
                </c:pt>
                <c:pt idx="831">
                  <c:v>27</c:v>
                </c:pt>
                <c:pt idx="832">
                  <c:v>27</c:v>
                </c:pt>
                <c:pt idx="833">
                  <c:v>27</c:v>
                </c:pt>
                <c:pt idx="834">
                  <c:v>27</c:v>
                </c:pt>
                <c:pt idx="835">
                  <c:v>27</c:v>
                </c:pt>
                <c:pt idx="836">
                  <c:v>27</c:v>
                </c:pt>
                <c:pt idx="841">
                  <c:v>27</c:v>
                </c:pt>
                <c:pt idx="842">
                  <c:v>27</c:v>
                </c:pt>
                <c:pt idx="843">
                  <c:v>27</c:v>
                </c:pt>
                <c:pt idx="844">
                  <c:v>27</c:v>
                </c:pt>
                <c:pt idx="845">
                  <c:v>27</c:v>
                </c:pt>
                <c:pt idx="846">
                  <c:v>27</c:v>
                </c:pt>
                <c:pt idx="847">
                  <c:v>27</c:v>
                </c:pt>
                <c:pt idx="848">
                  <c:v>27</c:v>
                </c:pt>
                <c:pt idx="849">
                  <c:v>27</c:v>
                </c:pt>
                <c:pt idx="850">
                  <c:v>27</c:v>
                </c:pt>
                <c:pt idx="853">
                  <c:v>27</c:v>
                </c:pt>
                <c:pt idx="854">
                  <c:v>27</c:v>
                </c:pt>
                <c:pt idx="855">
                  <c:v>27</c:v>
                </c:pt>
                <c:pt idx="856">
                  <c:v>27</c:v>
                </c:pt>
                <c:pt idx="857">
                  <c:v>27</c:v>
                </c:pt>
                <c:pt idx="858">
                  <c:v>27</c:v>
                </c:pt>
                <c:pt idx="859">
                  <c:v>27</c:v>
                </c:pt>
                <c:pt idx="860">
                  <c:v>27</c:v>
                </c:pt>
                <c:pt idx="861">
                  <c:v>27</c:v>
                </c:pt>
                <c:pt idx="862">
                  <c:v>27</c:v>
                </c:pt>
                <c:pt idx="863">
                  <c:v>27</c:v>
                </c:pt>
                <c:pt idx="864">
                  <c:v>27</c:v>
                </c:pt>
                <c:pt idx="865">
                  <c:v>27</c:v>
                </c:pt>
                <c:pt idx="866">
                  <c:v>27</c:v>
                </c:pt>
                <c:pt idx="867">
                  <c:v>27</c:v>
                </c:pt>
                <c:pt idx="868">
                  <c:v>27</c:v>
                </c:pt>
                <c:pt idx="869">
                  <c:v>27</c:v>
                </c:pt>
                <c:pt idx="870">
                  <c:v>27</c:v>
                </c:pt>
                <c:pt idx="871">
                  <c:v>27</c:v>
                </c:pt>
                <c:pt idx="872">
                  <c:v>27</c:v>
                </c:pt>
                <c:pt idx="873">
                  <c:v>27</c:v>
                </c:pt>
                <c:pt idx="874">
                  <c:v>27</c:v>
                </c:pt>
                <c:pt idx="875">
                  <c:v>27</c:v>
                </c:pt>
                <c:pt idx="876">
                  <c:v>27</c:v>
                </c:pt>
                <c:pt idx="877">
                  <c:v>27</c:v>
                </c:pt>
                <c:pt idx="878">
                  <c:v>27</c:v>
                </c:pt>
                <c:pt idx="879">
                  <c:v>27</c:v>
                </c:pt>
                <c:pt idx="880">
                  <c:v>27</c:v>
                </c:pt>
                <c:pt idx="881">
                  <c:v>27</c:v>
                </c:pt>
                <c:pt idx="882">
                  <c:v>26</c:v>
                </c:pt>
                <c:pt idx="883">
                  <c:v>26</c:v>
                </c:pt>
                <c:pt idx="884">
                  <c:v>26</c:v>
                </c:pt>
                <c:pt idx="885">
                  <c:v>27</c:v>
                </c:pt>
                <c:pt idx="886">
                  <c:v>27</c:v>
                </c:pt>
                <c:pt idx="887">
                  <c:v>27</c:v>
                </c:pt>
                <c:pt idx="888">
                  <c:v>27</c:v>
                </c:pt>
                <c:pt idx="889">
                  <c:v>27</c:v>
                </c:pt>
                <c:pt idx="890">
                  <c:v>27</c:v>
                </c:pt>
                <c:pt idx="891">
                  <c:v>27</c:v>
                </c:pt>
                <c:pt idx="892">
                  <c:v>27</c:v>
                </c:pt>
                <c:pt idx="893">
                  <c:v>27</c:v>
                </c:pt>
                <c:pt idx="894">
                  <c:v>27</c:v>
                </c:pt>
                <c:pt idx="895">
                  <c:v>26</c:v>
                </c:pt>
                <c:pt idx="896">
                  <c:v>26</c:v>
                </c:pt>
                <c:pt idx="897">
                  <c:v>26</c:v>
                </c:pt>
                <c:pt idx="898">
                  <c:v>26</c:v>
                </c:pt>
                <c:pt idx="899">
                  <c:v>26</c:v>
                </c:pt>
                <c:pt idx="900">
                  <c:v>26</c:v>
                </c:pt>
                <c:pt idx="901">
                  <c:v>26</c:v>
                </c:pt>
                <c:pt idx="902">
                  <c:v>26</c:v>
                </c:pt>
                <c:pt idx="903">
                  <c:v>26</c:v>
                </c:pt>
                <c:pt idx="904">
                  <c:v>26</c:v>
                </c:pt>
                <c:pt idx="905">
                  <c:v>26</c:v>
                </c:pt>
                <c:pt idx="906">
                  <c:v>26</c:v>
                </c:pt>
                <c:pt idx="907">
                  <c:v>26</c:v>
                </c:pt>
                <c:pt idx="908">
                  <c:v>26</c:v>
                </c:pt>
                <c:pt idx="909">
                  <c:v>26</c:v>
                </c:pt>
                <c:pt idx="910">
                  <c:v>26</c:v>
                </c:pt>
                <c:pt idx="911">
                  <c:v>26</c:v>
                </c:pt>
                <c:pt idx="912">
                  <c:v>26</c:v>
                </c:pt>
                <c:pt idx="913">
                  <c:v>26</c:v>
                </c:pt>
                <c:pt idx="914">
                  <c:v>26</c:v>
                </c:pt>
                <c:pt idx="915">
                  <c:v>26</c:v>
                </c:pt>
                <c:pt idx="916">
                  <c:v>26</c:v>
                </c:pt>
                <c:pt idx="917">
                  <c:v>26</c:v>
                </c:pt>
                <c:pt idx="918">
                  <c:v>26</c:v>
                </c:pt>
                <c:pt idx="919">
                  <c:v>26</c:v>
                </c:pt>
                <c:pt idx="920">
                  <c:v>26</c:v>
                </c:pt>
                <c:pt idx="921">
                  <c:v>26</c:v>
                </c:pt>
                <c:pt idx="922">
                  <c:v>26</c:v>
                </c:pt>
                <c:pt idx="923">
                  <c:v>26</c:v>
                </c:pt>
                <c:pt idx="924">
                  <c:v>26</c:v>
                </c:pt>
                <c:pt idx="925">
                  <c:v>26</c:v>
                </c:pt>
                <c:pt idx="926">
                  <c:v>26</c:v>
                </c:pt>
                <c:pt idx="927">
                  <c:v>26</c:v>
                </c:pt>
                <c:pt idx="928">
                  <c:v>26</c:v>
                </c:pt>
                <c:pt idx="929">
                  <c:v>26</c:v>
                </c:pt>
                <c:pt idx="930">
                  <c:v>26</c:v>
                </c:pt>
                <c:pt idx="931">
                  <c:v>26</c:v>
                </c:pt>
                <c:pt idx="932">
                  <c:v>26</c:v>
                </c:pt>
                <c:pt idx="933">
                  <c:v>26</c:v>
                </c:pt>
                <c:pt idx="934">
                  <c:v>26</c:v>
                </c:pt>
                <c:pt idx="935">
                  <c:v>26</c:v>
                </c:pt>
                <c:pt idx="936">
                  <c:v>26</c:v>
                </c:pt>
                <c:pt idx="937">
                  <c:v>26</c:v>
                </c:pt>
                <c:pt idx="938">
                  <c:v>27</c:v>
                </c:pt>
                <c:pt idx="939">
                  <c:v>27</c:v>
                </c:pt>
                <c:pt idx="940">
                  <c:v>27</c:v>
                </c:pt>
                <c:pt idx="941">
                  <c:v>28</c:v>
                </c:pt>
                <c:pt idx="942">
                  <c:v>28</c:v>
                </c:pt>
                <c:pt idx="943">
                  <c:v>27</c:v>
                </c:pt>
                <c:pt idx="944">
                  <c:v>27</c:v>
                </c:pt>
                <c:pt idx="945">
                  <c:v>27</c:v>
                </c:pt>
                <c:pt idx="946">
                  <c:v>27</c:v>
                </c:pt>
                <c:pt idx="947">
                  <c:v>27</c:v>
                </c:pt>
                <c:pt idx="948" formatCode="0">
                  <c:v>27</c:v>
                </c:pt>
                <c:pt idx="949" formatCode="0">
                  <c:v>27</c:v>
                </c:pt>
                <c:pt idx="950" formatCode="0">
                  <c:v>27</c:v>
                </c:pt>
                <c:pt idx="951" formatCode="0">
                  <c:v>27</c:v>
                </c:pt>
                <c:pt idx="952" formatCode="0">
                  <c:v>27</c:v>
                </c:pt>
                <c:pt idx="953" formatCode="0">
                  <c:v>27</c:v>
                </c:pt>
                <c:pt idx="954" formatCode="0">
                  <c:v>27</c:v>
                </c:pt>
                <c:pt idx="955" formatCode="0">
                  <c:v>27</c:v>
                </c:pt>
                <c:pt idx="956" formatCode="0">
                  <c:v>27</c:v>
                </c:pt>
                <c:pt idx="957" formatCode="0">
                  <c:v>27</c:v>
                </c:pt>
                <c:pt idx="958" formatCode="0">
                  <c:v>27</c:v>
                </c:pt>
                <c:pt idx="959" formatCode="0">
                  <c:v>27</c:v>
                </c:pt>
                <c:pt idx="960" formatCode="0">
                  <c:v>27</c:v>
                </c:pt>
                <c:pt idx="961" formatCode="0">
                  <c:v>27</c:v>
                </c:pt>
                <c:pt idx="962" formatCode="0">
                  <c:v>27</c:v>
                </c:pt>
                <c:pt idx="963" formatCode="0">
                  <c:v>27</c:v>
                </c:pt>
                <c:pt idx="964" formatCode="0">
                  <c:v>27</c:v>
                </c:pt>
                <c:pt idx="965" formatCode="0">
                  <c:v>27</c:v>
                </c:pt>
                <c:pt idx="966" formatCode="0">
                  <c:v>27</c:v>
                </c:pt>
                <c:pt idx="967" formatCode="0">
                  <c:v>27</c:v>
                </c:pt>
                <c:pt idx="968" formatCode="0">
                  <c:v>27</c:v>
                </c:pt>
                <c:pt idx="969" formatCode="0">
                  <c:v>27</c:v>
                </c:pt>
                <c:pt idx="970" formatCode="0">
                  <c:v>27</c:v>
                </c:pt>
                <c:pt idx="971" formatCode="0">
                  <c:v>27</c:v>
                </c:pt>
                <c:pt idx="972" formatCode="0">
                  <c:v>27</c:v>
                </c:pt>
                <c:pt idx="973" formatCode="0">
                  <c:v>27</c:v>
                </c:pt>
                <c:pt idx="974" formatCode="0">
                  <c:v>27</c:v>
                </c:pt>
                <c:pt idx="975" formatCode="0">
                  <c:v>27</c:v>
                </c:pt>
                <c:pt idx="976" formatCode="0">
                  <c:v>27</c:v>
                </c:pt>
                <c:pt idx="977" formatCode="0">
                  <c:v>27</c:v>
                </c:pt>
                <c:pt idx="978" formatCode="0">
                  <c:v>27</c:v>
                </c:pt>
                <c:pt idx="979" formatCode="0">
                  <c:v>27</c:v>
                </c:pt>
                <c:pt idx="980" formatCode="0">
                  <c:v>27</c:v>
                </c:pt>
                <c:pt idx="981" formatCode="0">
                  <c:v>27</c:v>
                </c:pt>
                <c:pt idx="982" formatCode="0">
                  <c:v>27</c:v>
                </c:pt>
                <c:pt idx="983" formatCode="0">
                  <c:v>27</c:v>
                </c:pt>
                <c:pt idx="984" formatCode="0">
                  <c:v>27</c:v>
                </c:pt>
                <c:pt idx="985" formatCode="0">
                  <c:v>27</c:v>
                </c:pt>
                <c:pt idx="986" formatCode="0">
                  <c:v>27</c:v>
                </c:pt>
                <c:pt idx="987" formatCode="0">
                  <c:v>27</c:v>
                </c:pt>
                <c:pt idx="988" formatCode="0">
                  <c:v>27</c:v>
                </c:pt>
                <c:pt idx="989" formatCode="0">
                  <c:v>27</c:v>
                </c:pt>
                <c:pt idx="990" formatCode="0">
                  <c:v>27</c:v>
                </c:pt>
                <c:pt idx="991" formatCode="0">
                  <c:v>26.9</c:v>
                </c:pt>
                <c:pt idx="992" formatCode="0">
                  <c:v>26</c:v>
                </c:pt>
                <c:pt idx="993" formatCode="0">
                  <c:v>26</c:v>
                </c:pt>
                <c:pt idx="994" formatCode="0">
                  <c:v>26</c:v>
                </c:pt>
                <c:pt idx="995" formatCode="0">
                  <c:v>26</c:v>
                </c:pt>
                <c:pt idx="996" formatCode="0">
                  <c:v>26</c:v>
                </c:pt>
                <c:pt idx="997" formatCode="0">
                  <c:v>26</c:v>
                </c:pt>
                <c:pt idx="998" formatCode="0">
                  <c:v>26</c:v>
                </c:pt>
                <c:pt idx="999" formatCode="0">
                  <c:v>26.5</c:v>
                </c:pt>
                <c:pt idx="1000" formatCode="0">
                  <c:v>26</c:v>
                </c:pt>
                <c:pt idx="1001" formatCode="0">
                  <c:v>26</c:v>
                </c:pt>
                <c:pt idx="1002" formatCode="0">
                  <c:v>26</c:v>
                </c:pt>
                <c:pt idx="1003" formatCode="0">
                  <c:v>26</c:v>
                </c:pt>
                <c:pt idx="1004" formatCode="0">
                  <c:v>26</c:v>
                </c:pt>
                <c:pt idx="1005" formatCode="0">
                  <c:v>26</c:v>
                </c:pt>
                <c:pt idx="1006" formatCode="0">
                  <c:v>26</c:v>
                </c:pt>
                <c:pt idx="1007" formatCode="0">
                  <c:v>26</c:v>
                </c:pt>
                <c:pt idx="1008" formatCode="0">
                  <c:v>26.2</c:v>
                </c:pt>
                <c:pt idx="1009" formatCode="0">
                  <c:v>27.3</c:v>
                </c:pt>
                <c:pt idx="1010" formatCode="0">
                  <c:v>27</c:v>
                </c:pt>
                <c:pt idx="1011" formatCode="0">
                  <c:v>27</c:v>
                </c:pt>
                <c:pt idx="1012" formatCode="0">
                  <c:v>27</c:v>
                </c:pt>
                <c:pt idx="1013" formatCode="0">
                  <c:v>27</c:v>
                </c:pt>
                <c:pt idx="1014" formatCode="0">
                  <c:v>27</c:v>
                </c:pt>
                <c:pt idx="1015" formatCode="0">
                  <c:v>27</c:v>
                </c:pt>
                <c:pt idx="1016" formatCode="0">
                  <c:v>27</c:v>
                </c:pt>
                <c:pt idx="1017" formatCode="0">
                  <c:v>27</c:v>
                </c:pt>
                <c:pt idx="1018" formatCode="0">
                  <c:v>27</c:v>
                </c:pt>
                <c:pt idx="1019" formatCode="0">
                  <c:v>27</c:v>
                </c:pt>
                <c:pt idx="1020" formatCode="0">
                  <c:v>27</c:v>
                </c:pt>
                <c:pt idx="1021" formatCode="0">
                  <c:v>27</c:v>
                </c:pt>
                <c:pt idx="1022" formatCode="0">
                  <c:v>27</c:v>
                </c:pt>
                <c:pt idx="1023" formatCode="0">
                  <c:v>27</c:v>
                </c:pt>
                <c:pt idx="1024" formatCode="0">
                  <c:v>27</c:v>
                </c:pt>
                <c:pt idx="1025" formatCode="0">
                  <c:v>27</c:v>
                </c:pt>
                <c:pt idx="1026" formatCode="0">
                  <c:v>27</c:v>
                </c:pt>
                <c:pt idx="1027" formatCode="0">
                  <c:v>27</c:v>
                </c:pt>
                <c:pt idx="1028" formatCode="0">
                  <c:v>27</c:v>
                </c:pt>
                <c:pt idx="1029" formatCode="0">
                  <c:v>27</c:v>
                </c:pt>
                <c:pt idx="1030" formatCode="0">
                  <c:v>27</c:v>
                </c:pt>
                <c:pt idx="1031" formatCode="0">
                  <c:v>27</c:v>
                </c:pt>
                <c:pt idx="1032" formatCode="0">
                  <c:v>27</c:v>
                </c:pt>
                <c:pt idx="1033" formatCode="0">
                  <c:v>27</c:v>
                </c:pt>
                <c:pt idx="1034" formatCode="0">
                  <c:v>27</c:v>
                </c:pt>
                <c:pt idx="1035" formatCode="0">
                  <c:v>27</c:v>
                </c:pt>
                <c:pt idx="1036" formatCode="0">
                  <c:v>27</c:v>
                </c:pt>
                <c:pt idx="1037" formatCode="0">
                  <c:v>27</c:v>
                </c:pt>
                <c:pt idx="1038" formatCode="0">
                  <c:v>27</c:v>
                </c:pt>
                <c:pt idx="1039" formatCode="0">
                  <c:v>27</c:v>
                </c:pt>
                <c:pt idx="1040" formatCode="0">
                  <c:v>27</c:v>
                </c:pt>
                <c:pt idx="1041" formatCode="0">
                  <c:v>27.1</c:v>
                </c:pt>
                <c:pt idx="1042" formatCode="0">
                  <c:v>28</c:v>
                </c:pt>
                <c:pt idx="1043" formatCode="0">
                  <c:v>28</c:v>
                </c:pt>
                <c:pt idx="1044" formatCode="0">
                  <c:v>27.9</c:v>
                </c:pt>
                <c:pt idx="1045" formatCode="0">
                  <c:v>27</c:v>
                </c:pt>
                <c:pt idx="1046" formatCode="0">
                  <c:v>27</c:v>
                </c:pt>
                <c:pt idx="1047" formatCode="0">
                  <c:v>27</c:v>
                </c:pt>
                <c:pt idx="1048" formatCode="0">
                  <c:v>27</c:v>
                </c:pt>
                <c:pt idx="1049" formatCode="0">
                  <c:v>27</c:v>
                </c:pt>
                <c:pt idx="1050" formatCode="0">
                  <c:v>27.4</c:v>
                </c:pt>
                <c:pt idx="1051" formatCode="0">
                  <c:v>28.4</c:v>
                </c:pt>
                <c:pt idx="1052" formatCode="0">
                  <c:v>29</c:v>
                </c:pt>
                <c:pt idx="1053" formatCode="0">
                  <c:v>28.9</c:v>
                </c:pt>
                <c:pt idx="1054" formatCode="0">
                  <c:v>28.5</c:v>
                </c:pt>
                <c:pt idx="1055" formatCode="0">
                  <c:v>28</c:v>
                </c:pt>
                <c:pt idx="1056" formatCode="0">
                  <c:v>28</c:v>
                </c:pt>
                <c:pt idx="1057" formatCode="0">
                  <c:v>28</c:v>
                </c:pt>
                <c:pt idx="1058" formatCode="0">
                  <c:v>28</c:v>
                </c:pt>
                <c:pt idx="1059" formatCode="0">
                  <c:v>28</c:v>
                </c:pt>
                <c:pt idx="1060" formatCode="0">
                  <c:v>28</c:v>
                </c:pt>
                <c:pt idx="1061" formatCode="0">
                  <c:v>28</c:v>
                </c:pt>
                <c:pt idx="1062" formatCode="0">
                  <c:v>27.9</c:v>
                </c:pt>
                <c:pt idx="1063" formatCode="0">
                  <c:v>27.1</c:v>
                </c:pt>
                <c:pt idx="1064" formatCode="0">
                  <c:v>28</c:v>
                </c:pt>
                <c:pt idx="1065" formatCode="0">
                  <c:v>28</c:v>
                </c:pt>
                <c:pt idx="1066" formatCode="0">
                  <c:v>26.9</c:v>
                </c:pt>
                <c:pt idx="1067" formatCode="0">
                  <c:v>26</c:v>
                </c:pt>
                <c:pt idx="1068" formatCode="0">
                  <c:v>26</c:v>
                </c:pt>
                <c:pt idx="1069" formatCode="0">
                  <c:v>26.1</c:v>
                </c:pt>
                <c:pt idx="1070" formatCode="0">
                  <c:v>27</c:v>
                </c:pt>
                <c:pt idx="1071" formatCode="0">
                  <c:v>27</c:v>
                </c:pt>
                <c:pt idx="1072" formatCode="0">
                  <c:v>27.8</c:v>
                </c:pt>
                <c:pt idx="1073" formatCode="0">
                  <c:v>28</c:v>
                </c:pt>
                <c:pt idx="1074" formatCode="0">
                  <c:v>28</c:v>
                </c:pt>
                <c:pt idx="1075" formatCode="0">
                  <c:v>28</c:v>
                </c:pt>
                <c:pt idx="1076" formatCode="0">
                  <c:v>28</c:v>
                </c:pt>
                <c:pt idx="1077" formatCode="0">
                  <c:v>28</c:v>
                </c:pt>
                <c:pt idx="1078" formatCode="0">
                  <c:v>28.1</c:v>
                </c:pt>
                <c:pt idx="1079" formatCode="0">
                  <c:v>29</c:v>
                </c:pt>
                <c:pt idx="1080" formatCode="0">
                  <c:v>29</c:v>
                </c:pt>
                <c:pt idx="1081" formatCode="0">
                  <c:v>29</c:v>
                </c:pt>
                <c:pt idx="1082" formatCode="0">
                  <c:v>29</c:v>
                </c:pt>
                <c:pt idx="1083" formatCode="0">
                  <c:v>29</c:v>
                </c:pt>
                <c:pt idx="1084" formatCode="0">
                  <c:v>29</c:v>
                </c:pt>
                <c:pt idx="1085" formatCode="0">
                  <c:v>29</c:v>
                </c:pt>
                <c:pt idx="1086" formatCode="0">
                  <c:v>29</c:v>
                </c:pt>
                <c:pt idx="1087" formatCode="0">
                  <c:v>29</c:v>
                </c:pt>
                <c:pt idx="1088" formatCode="0">
                  <c:v>29</c:v>
                </c:pt>
                <c:pt idx="1089" formatCode="0">
                  <c:v>29</c:v>
                </c:pt>
                <c:pt idx="1090" formatCode="0">
                  <c:v>29</c:v>
                </c:pt>
                <c:pt idx="1091" formatCode="0">
                  <c:v>29</c:v>
                </c:pt>
                <c:pt idx="1092" formatCode="0">
                  <c:v>29</c:v>
                </c:pt>
                <c:pt idx="1093" formatCode="0">
                  <c:v>29</c:v>
                </c:pt>
                <c:pt idx="1094" formatCode="0">
                  <c:v>29</c:v>
                </c:pt>
                <c:pt idx="1095" formatCode="0">
                  <c:v>29</c:v>
                </c:pt>
                <c:pt idx="1096" formatCode="0">
                  <c:v>29</c:v>
                </c:pt>
                <c:pt idx="1097" formatCode="0">
                  <c:v>29</c:v>
                </c:pt>
                <c:pt idx="1098" formatCode="0">
                  <c:v>29</c:v>
                </c:pt>
                <c:pt idx="1099" formatCode="0">
                  <c:v>29</c:v>
                </c:pt>
                <c:pt idx="1100" formatCode="0">
                  <c:v>28.6</c:v>
                </c:pt>
                <c:pt idx="1101" formatCode="0">
                  <c:v>30</c:v>
                </c:pt>
                <c:pt idx="1102" formatCode="0">
                  <c:v>30</c:v>
                </c:pt>
                <c:pt idx="1103" formatCode="0">
                  <c:v>30</c:v>
                </c:pt>
                <c:pt idx="1104" formatCode="0">
                  <c:v>30</c:v>
                </c:pt>
                <c:pt idx="1105" formatCode="0">
                  <c:v>30</c:v>
                </c:pt>
                <c:pt idx="1106" formatCode="0">
                  <c:v>30</c:v>
                </c:pt>
                <c:pt idx="1107" formatCode="0">
                  <c:v>30</c:v>
                </c:pt>
                <c:pt idx="1108" formatCode="0">
                  <c:v>30</c:v>
                </c:pt>
                <c:pt idx="1109" formatCode="0">
                  <c:v>30</c:v>
                </c:pt>
                <c:pt idx="1110" formatCode="0">
                  <c:v>30</c:v>
                </c:pt>
                <c:pt idx="1111" formatCode="0">
                  <c:v>30</c:v>
                </c:pt>
                <c:pt idx="1112" formatCode="0">
                  <c:v>30</c:v>
                </c:pt>
                <c:pt idx="1113" formatCode="0">
                  <c:v>30</c:v>
                </c:pt>
                <c:pt idx="1114" formatCode="0">
                  <c:v>30</c:v>
                </c:pt>
                <c:pt idx="1115" formatCode="0">
                  <c:v>30</c:v>
                </c:pt>
                <c:pt idx="1116" formatCode="0">
                  <c:v>30</c:v>
                </c:pt>
                <c:pt idx="1117" formatCode="0">
                  <c:v>30</c:v>
                </c:pt>
                <c:pt idx="1118" formatCode="0">
                  <c:v>30</c:v>
                </c:pt>
                <c:pt idx="1119" formatCode="0">
                  <c:v>30</c:v>
                </c:pt>
                <c:pt idx="1120" formatCode="0">
                  <c:v>30</c:v>
                </c:pt>
                <c:pt idx="1121" formatCode="0">
                  <c:v>30</c:v>
                </c:pt>
                <c:pt idx="1122" formatCode="0">
                  <c:v>30</c:v>
                </c:pt>
                <c:pt idx="1123" formatCode="0">
                  <c:v>30</c:v>
                </c:pt>
                <c:pt idx="1124" formatCode="0">
                  <c:v>29.9</c:v>
                </c:pt>
                <c:pt idx="1125" formatCode="0">
                  <c:v>28.4</c:v>
                </c:pt>
                <c:pt idx="1126" formatCode="0">
                  <c:v>28</c:v>
                </c:pt>
                <c:pt idx="1127" formatCode="0">
                  <c:v>27.9</c:v>
                </c:pt>
                <c:pt idx="1128" formatCode="0">
                  <c:v>30.3</c:v>
                </c:pt>
                <c:pt idx="1129" formatCode="0">
                  <c:v>31</c:v>
                </c:pt>
                <c:pt idx="1130" formatCode="0">
                  <c:v>30.4</c:v>
                </c:pt>
                <c:pt idx="1150" formatCode="0">
                  <c:v>27.9</c:v>
                </c:pt>
                <c:pt idx="1151" formatCode="0">
                  <c:v>28</c:v>
                </c:pt>
                <c:pt idx="1152" formatCode="0">
                  <c:v>27.9</c:v>
                </c:pt>
                <c:pt idx="1153" formatCode="0">
                  <c:v>26.4</c:v>
                </c:pt>
                <c:pt idx="1154" formatCode="0">
                  <c:v>26</c:v>
                </c:pt>
                <c:pt idx="1155" formatCode="0">
                  <c:v>26</c:v>
                </c:pt>
                <c:pt idx="1156" formatCode="0">
                  <c:v>26</c:v>
                </c:pt>
                <c:pt idx="1157" formatCode="0">
                  <c:v>26</c:v>
                </c:pt>
                <c:pt idx="1158" formatCode="0">
                  <c:v>26</c:v>
                </c:pt>
                <c:pt idx="1159" formatCode="0">
                  <c:v>26</c:v>
                </c:pt>
                <c:pt idx="1160" formatCode="0">
                  <c:v>26</c:v>
                </c:pt>
                <c:pt idx="1161" formatCode="0">
                  <c:v>26</c:v>
                </c:pt>
                <c:pt idx="1162" formatCode="0">
                  <c:v>26</c:v>
                </c:pt>
                <c:pt idx="1163" formatCode="0">
                  <c:v>26</c:v>
                </c:pt>
                <c:pt idx="1164" formatCode="0">
                  <c:v>26</c:v>
                </c:pt>
                <c:pt idx="1165" formatCode="0">
                  <c:v>26</c:v>
                </c:pt>
                <c:pt idx="1166" formatCode="0">
                  <c:v>26</c:v>
                </c:pt>
                <c:pt idx="1167" formatCode="0">
                  <c:v>26</c:v>
                </c:pt>
                <c:pt idx="1168" formatCode="0">
                  <c:v>26</c:v>
                </c:pt>
                <c:pt idx="1169" formatCode="0">
                  <c:v>26</c:v>
                </c:pt>
                <c:pt idx="1170" formatCode="0">
                  <c:v>26</c:v>
                </c:pt>
                <c:pt idx="1171" formatCode="0">
                  <c:v>26</c:v>
                </c:pt>
                <c:pt idx="1172" formatCode="0">
                  <c:v>26</c:v>
                </c:pt>
                <c:pt idx="1173" formatCode="0">
                  <c:v>26</c:v>
                </c:pt>
                <c:pt idx="1174" formatCode="0">
                  <c:v>26</c:v>
                </c:pt>
                <c:pt idx="1175" formatCode="0">
                  <c:v>26</c:v>
                </c:pt>
                <c:pt idx="1176" formatCode="0">
                  <c:v>26</c:v>
                </c:pt>
                <c:pt idx="1177" formatCode="0">
                  <c:v>26</c:v>
                </c:pt>
                <c:pt idx="1178" formatCode="0">
                  <c:v>26</c:v>
                </c:pt>
                <c:pt idx="1179" formatCode="0">
                  <c:v>26</c:v>
                </c:pt>
                <c:pt idx="1180" formatCode="0">
                  <c:v>26</c:v>
                </c:pt>
                <c:pt idx="1181" formatCode="0">
                  <c:v>26.1</c:v>
                </c:pt>
                <c:pt idx="1182" formatCode="0">
                  <c:v>26.9</c:v>
                </c:pt>
                <c:pt idx="1183" formatCode="0">
                  <c:v>26</c:v>
                </c:pt>
                <c:pt idx="1184" formatCode="0">
                  <c:v>26</c:v>
                </c:pt>
                <c:pt idx="1185" formatCode="0">
                  <c:v>26</c:v>
                </c:pt>
                <c:pt idx="1186" formatCode="0">
                  <c:v>26</c:v>
                </c:pt>
                <c:pt idx="1187" formatCode="0">
                  <c:v>25.5</c:v>
                </c:pt>
                <c:pt idx="1188" formatCode="0">
                  <c:v>25</c:v>
                </c:pt>
                <c:pt idx="1189" formatCode="0">
                  <c:v>25</c:v>
                </c:pt>
                <c:pt idx="1190" formatCode="0">
                  <c:v>25</c:v>
                </c:pt>
                <c:pt idx="1191" formatCode="0">
                  <c:v>25</c:v>
                </c:pt>
                <c:pt idx="1192" formatCode="0">
                  <c:v>25</c:v>
                </c:pt>
                <c:pt idx="1193" formatCode="0">
                  <c:v>25</c:v>
                </c:pt>
                <c:pt idx="1194" formatCode="0">
                  <c:v>25</c:v>
                </c:pt>
                <c:pt idx="1195" formatCode="0">
                  <c:v>25</c:v>
                </c:pt>
                <c:pt idx="1196" formatCode="0">
                  <c:v>25</c:v>
                </c:pt>
                <c:pt idx="1197" formatCode="0">
                  <c:v>25</c:v>
                </c:pt>
                <c:pt idx="1198" formatCode="0">
                  <c:v>25</c:v>
                </c:pt>
                <c:pt idx="1199" formatCode="0">
                  <c:v>25</c:v>
                </c:pt>
                <c:pt idx="1200" formatCode="0">
                  <c:v>25</c:v>
                </c:pt>
                <c:pt idx="1201" formatCode="0">
                  <c:v>25</c:v>
                </c:pt>
                <c:pt idx="1202" formatCode="0">
                  <c:v>25</c:v>
                </c:pt>
                <c:pt idx="1203" formatCode="0">
                  <c:v>25</c:v>
                </c:pt>
                <c:pt idx="1204" formatCode="0">
                  <c:v>25</c:v>
                </c:pt>
                <c:pt idx="1205" formatCode="0">
                  <c:v>25</c:v>
                </c:pt>
                <c:pt idx="1206" formatCode="0">
                  <c:v>25</c:v>
                </c:pt>
                <c:pt idx="1207" formatCode="0">
                  <c:v>25.9</c:v>
                </c:pt>
                <c:pt idx="1208" formatCode="0">
                  <c:v>26</c:v>
                </c:pt>
                <c:pt idx="1209" formatCode="0">
                  <c:v>26</c:v>
                </c:pt>
                <c:pt idx="1210" formatCode="0">
                  <c:v>26</c:v>
                </c:pt>
                <c:pt idx="1211" formatCode="0">
                  <c:v>26</c:v>
                </c:pt>
                <c:pt idx="1212" formatCode="0">
                  <c:v>25.2</c:v>
                </c:pt>
                <c:pt idx="1213" formatCode="0">
                  <c:v>25</c:v>
                </c:pt>
                <c:pt idx="1214" formatCode="0">
                  <c:v>25</c:v>
                </c:pt>
                <c:pt idx="1215" formatCode="0">
                  <c:v>25</c:v>
                </c:pt>
                <c:pt idx="1216" formatCode="0">
                  <c:v>25</c:v>
                </c:pt>
                <c:pt idx="1217" formatCode="0">
                  <c:v>25</c:v>
                </c:pt>
                <c:pt idx="1218" formatCode="0">
                  <c:v>25</c:v>
                </c:pt>
                <c:pt idx="1219" formatCode="0">
                  <c:v>25</c:v>
                </c:pt>
                <c:pt idx="1220" formatCode="0">
                  <c:v>25</c:v>
                </c:pt>
                <c:pt idx="1221" formatCode="0">
                  <c:v>25</c:v>
                </c:pt>
                <c:pt idx="1222" formatCode="0">
                  <c:v>25</c:v>
                </c:pt>
                <c:pt idx="1223" formatCode="0">
                  <c:v>25</c:v>
                </c:pt>
                <c:pt idx="1224" formatCode="0">
                  <c:v>25</c:v>
                </c:pt>
                <c:pt idx="1225" formatCode="0">
                  <c:v>25</c:v>
                </c:pt>
                <c:pt idx="1226" formatCode="0">
                  <c:v>25</c:v>
                </c:pt>
                <c:pt idx="1227" formatCode="0">
                  <c:v>25</c:v>
                </c:pt>
                <c:pt idx="1228" formatCode="0">
                  <c:v>25</c:v>
                </c:pt>
                <c:pt idx="1229" formatCode="0">
                  <c:v>25</c:v>
                </c:pt>
                <c:pt idx="1230" formatCode="0">
                  <c:v>25</c:v>
                </c:pt>
                <c:pt idx="1231" formatCode="0">
                  <c:v>25</c:v>
                </c:pt>
                <c:pt idx="1232" formatCode="0">
                  <c:v>25</c:v>
                </c:pt>
                <c:pt idx="1233" formatCode="0">
                  <c:v>25</c:v>
                </c:pt>
                <c:pt idx="1234" formatCode="0">
                  <c:v>25</c:v>
                </c:pt>
                <c:pt idx="1235" formatCode="0">
                  <c:v>25</c:v>
                </c:pt>
                <c:pt idx="1236" formatCode="0">
                  <c:v>25</c:v>
                </c:pt>
                <c:pt idx="1237" formatCode="0">
                  <c:v>25</c:v>
                </c:pt>
                <c:pt idx="1238" formatCode="0">
                  <c:v>25</c:v>
                </c:pt>
                <c:pt idx="1239" formatCode="0">
                  <c:v>25</c:v>
                </c:pt>
                <c:pt idx="1240" formatCode="0">
                  <c:v>25</c:v>
                </c:pt>
                <c:pt idx="1241" formatCode="0">
                  <c:v>25</c:v>
                </c:pt>
                <c:pt idx="1242" formatCode="0">
                  <c:v>25</c:v>
                </c:pt>
                <c:pt idx="1243" formatCode="0">
                  <c:v>25</c:v>
                </c:pt>
                <c:pt idx="1244" formatCode="0">
                  <c:v>25</c:v>
                </c:pt>
                <c:pt idx="1245" formatCode="0">
                  <c:v>25</c:v>
                </c:pt>
                <c:pt idx="1246" formatCode="0">
                  <c:v>25</c:v>
                </c:pt>
                <c:pt idx="1247" formatCode="0">
                  <c:v>25</c:v>
                </c:pt>
                <c:pt idx="1248" formatCode="0">
                  <c:v>25</c:v>
                </c:pt>
                <c:pt idx="1249" formatCode="0">
                  <c:v>25</c:v>
                </c:pt>
                <c:pt idx="1250" formatCode="0">
                  <c:v>25</c:v>
                </c:pt>
                <c:pt idx="1251" formatCode="0">
                  <c:v>25</c:v>
                </c:pt>
                <c:pt idx="1252" formatCode="0">
                  <c:v>25</c:v>
                </c:pt>
                <c:pt idx="1253" formatCode="0">
                  <c:v>25</c:v>
                </c:pt>
                <c:pt idx="1254" formatCode="0">
                  <c:v>25</c:v>
                </c:pt>
                <c:pt idx="1255" formatCode="0">
                  <c:v>25</c:v>
                </c:pt>
                <c:pt idx="1256" formatCode="0">
                  <c:v>25</c:v>
                </c:pt>
                <c:pt idx="1257" formatCode="0">
                  <c:v>25</c:v>
                </c:pt>
                <c:pt idx="1258" formatCode="0">
                  <c:v>25</c:v>
                </c:pt>
                <c:pt idx="1259" formatCode="0">
                  <c:v>25</c:v>
                </c:pt>
                <c:pt idx="1260" formatCode="0">
                  <c:v>25</c:v>
                </c:pt>
                <c:pt idx="1261" formatCode="0">
                  <c:v>25</c:v>
                </c:pt>
                <c:pt idx="1262" formatCode="0">
                  <c:v>25</c:v>
                </c:pt>
                <c:pt idx="1263" formatCode="0">
                  <c:v>25</c:v>
                </c:pt>
                <c:pt idx="1264" formatCode="0">
                  <c:v>25</c:v>
                </c:pt>
                <c:pt idx="1265" formatCode="0">
                  <c:v>25</c:v>
                </c:pt>
                <c:pt idx="1266" formatCode="0">
                  <c:v>25</c:v>
                </c:pt>
                <c:pt idx="1267" formatCode="0">
                  <c:v>25</c:v>
                </c:pt>
                <c:pt idx="1268" formatCode="0">
                  <c:v>25</c:v>
                </c:pt>
                <c:pt idx="1269" formatCode="0">
                  <c:v>25</c:v>
                </c:pt>
                <c:pt idx="1270" formatCode="0">
                  <c:v>25</c:v>
                </c:pt>
                <c:pt idx="1271" formatCode="0">
                  <c:v>25</c:v>
                </c:pt>
                <c:pt idx="1272" formatCode="0">
                  <c:v>25</c:v>
                </c:pt>
                <c:pt idx="1273" formatCode="0">
                  <c:v>25</c:v>
                </c:pt>
                <c:pt idx="1274" formatCode="0">
                  <c:v>25</c:v>
                </c:pt>
                <c:pt idx="1275" formatCode="0">
                  <c:v>25</c:v>
                </c:pt>
                <c:pt idx="1276" formatCode="0">
                  <c:v>25</c:v>
                </c:pt>
                <c:pt idx="1277" formatCode="0">
                  <c:v>25</c:v>
                </c:pt>
                <c:pt idx="1278" formatCode="0">
                  <c:v>25</c:v>
                </c:pt>
                <c:pt idx="1279" formatCode="0">
                  <c:v>25</c:v>
                </c:pt>
                <c:pt idx="1280" formatCode="0">
                  <c:v>25</c:v>
                </c:pt>
                <c:pt idx="1281" formatCode="0">
                  <c:v>25</c:v>
                </c:pt>
                <c:pt idx="1282" formatCode="0">
                  <c:v>25</c:v>
                </c:pt>
                <c:pt idx="1283" formatCode="0">
                  <c:v>25</c:v>
                </c:pt>
                <c:pt idx="1284" formatCode="0">
                  <c:v>25</c:v>
                </c:pt>
                <c:pt idx="1285" formatCode="0">
                  <c:v>25</c:v>
                </c:pt>
                <c:pt idx="1286" formatCode="0">
                  <c:v>25</c:v>
                </c:pt>
                <c:pt idx="1287" formatCode="0">
                  <c:v>25</c:v>
                </c:pt>
                <c:pt idx="1288" formatCode="0">
                  <c:v>25</c:v>
                </c:pt>
                <c:pt idx="1289" formatCode="0">
                  <c:v>25</c:v>
                </c:pt>
                <c:pt idx="1290" formatCode="0">
                  <c:v>25</c:v>
                </c:pt>
                <c:pt idx="1291" formatCode="0">
                  <c:v>25</c:v>
                </c:pt>
                <c:pt idx="1292" formatCode="0">
                  <c:v>25</c:v>
                </c:pt>
                <c:pt idx="1293" formatCode="0">
                  <c:v>25</c:v>
                </c:pt>
                <c:pt idx="1294" formatCode="0">
                  <c:v>25</c:v>
                </c:pt>
                <c:pt idx="1295" formatCode="0">
                  <c:v>25.1</c:v>
                </c:pt>
                <c:pt idx="1296" formatCode="0">
                  <c:v>26</c:v>
                </c:pt>
                <c:pt idx="1297" formatCode="0">
                  <c:v>26</c:v>
                </c:pt>
                <c:pt idx="1298" formatCode="0">
                  <c:v>26</c:v>
                </c:pt>
                <c:pt idx="1299" formatCode="0">
                  <c:v>26</c:v>
                </c:pt>
                <c:pt idx="1300" formatCode="0">
                  <c:v>26</c:v>
                </c:pt>
                <c:pt idx="1301" formatCode="0">
                  <c:v>26</c:v>
                </c:pt>
                <c:pt idx="1302" formatCode="0">
                  <c:v>26</c:v>
                </c:pt>
                <c:pt idx="1303" formatCode="0">
                  <c:v>26</c:v>
                </c:pt>
                <c:pt idx="1304" formatCode="0">
                  <c:v>26</c:v>
                </c:pt>
                <c:pt idx="1305" formatCode="0">
                  <c:v>26</c:v>
                </c:pt>
                <c:pt idx="1306" formatCode="0">
                  <c:v>26</c:v>
                </c:pt>
                <c:pt idx="1307" formatCode="0">
                  <c:v>26</c:v>
                </c:pt>
                <c:pt idx="1308" formatCode="0">
                  <c:v>26</c:v>
                </c:pt>
                <c:pt idx="1309" formatCode="0">
                  <c:v>26</c:v>
                </c:pt>
                <c:pt idx="1310" formatCode="0">
                  <c:v>26</c:v>
                </c:pt>
                <c:pt idx="1311" formatCode="0">
                  <c:v>26</c:v>
                </c:pt>
                <c:pt idx="1312" formatCode="0">
                  <c:v>26</c:v>
                </c:pt>
                <c:pt idx="1313" formatCode="0">
                  <c:v>26</c:v>
                </c:pt>
                <c:pt idx="1314" formatCode="0">
                  <c:v>25.7</c:v>
                </c:pt>
                <c:pt idx="1315" formatCode="0">
                  <c:v>25</c:v>
                </c:pt>
                <c:pt idx="1316" formatCode="0">
                  <c:v>24.2</c:v>
                </c:pt>
                <c:pt idx="1317" formatCode="0">
                  <c:v>24.8</c:v>
                </c:pt>
                <c:pt idx="1318" formatCode="0">
                  <c:v>25</c:v>
                </c:pt>
                <c:pt idx="1319" formatCode="0">
                  <c:v>25.9</c:v>
                </c:pt>
                <c:pt idx="1320" formatCode="0">
                  <c:v>26.9</c:v>
                </c:pt>
                <c:pt idx="1321" formatCode="0">
                  <c:v>26</c:v>
                </c:pt>
                <c:pt idx="1322" formatCode="0">
                  <c:v>25.9</c:v>
                </c:pt>
                <c:pt idx="1323" formatCode="0">
                  <c:v>25</c:v>
                </c:pt>
                <c:pt idx="1324" formatCode="0">
                  <c:v>25</c:v>
                </c:pt>
                <c:pt idx="1325" formatCode="0">
                  <c:v>24.2</c:v>
                </c:pt>
                <c:pt idx="1326" formatCode="0">
                  <c:v>24</c:v>
                </c:pt>
                <c:pt idx="1327" formatCode="0">
                  <c:v>24</c:v>
                </c:pt>
                <c:pt idx="1328" formatCode="0">
                  <c:v>24</c:v>
                </c:pt>
                <c:pt idx="1329" formatCode="0">
                  <c:v>25.1</c:v>
                </c:pt>
                <c:pt idx="1330" formatCode="0">
                  <c:v>25.7</c:v>
                </c:pt>
                <c:pt idx="1331" formatCode="0">
                  <c:v>25.3</c:v>
                </c:pt>
                <c:pt idx="1332" formatCode="0">
                  <c:v>25.3</c:v>
                </c:pt>
                <c:pt idx="1333" formatCode="0">
                  <c:v>25</c:v>
                </c:pt>
                <c:pt idx="1334" formatCode="0">
                  <c:v>24.2</c:v>
                </c:pt>
                <c:pt idx="1335" formatCode="0">
                  <c:v>23</c:v>
                </c:pt>
                <c:pt idx="1336" formatCode="0">
                  <c:v>23</c:v>
                </c:pt>
                <c:pt idx="1337" formatCode="0">
                  <c:v>23</c:v>
                </c:pt>
                <c:pt idx="1338" formatCode="0">
                  <c:v>23</c:v>
                </c:pt>
                <c:pt idx="1339" formatCode="0">
                  <c:v>23.1</c:v>
                </c:pt>
                <c:pt idx="1340" formatCode="0">
                  <c:v>24</c:v>
                </c:pt>
                <c:pt idx="1341" formatCode="0">
                  <c:v>24</c:v>
                </c:pt>
                <c:pt idx="1342" formatCode="0">
                  <c:v>24</c:v>
                </c:pt>
                <c:pt idx="1343" formatCode="0">
                  <c:v>24</c:v>
                </c:pt>
                <c:pt idx="1344" formatCode="0">
                  <c:v>24</c:v>
                </c:pt>
                <c:pt idx="1345" formatCode="0">
                  <c:v>24</c:v>
                </c:pt>
                <c:pt idx="1346" formatCode="0">
                  <c:v>24</c:v>
                </c:pt>
                <c:pt idx="1347" formatCode="0">
                  <c:v>24</c:v>
                </c:pt>
                <c:pt idx="1348" formatCode="0">
                  <c:v>24</c:v>
                </c:pt>
                <c:pt idx="1349" formatCode="0">
                  <c:v>23.9</c:v>
                </c:pt>
                <c:pt idx="1350" formatCode="0">
                  <c:v>23.8</c:v>
                </c:pt>
                <c:pt idx="1351" formatCode="0">
                  <c:v>24</c:v>
                </c:pt>
                <c:pt idx="1352" formatCode="0">
                  <c:v>24</c:v>
                </c:pt>
                <c:pt idx="1353" formatCode="0">
                  <c:v>24</c:v>
                </c:pt>
                <c:pt idx="1354" formatCode="0">
                  <c:v>24</c:v>
                </c:pt>
                <c:pt idx="1355" formatCode="0">
                  <c:v>23.4</c:v>
                </c:pt>
                <c:pt idx="1356" formatCode="0">
                  <c:v>24</c:v>
                </c:pt>
                <c:pt idx="1357" formatCode="0">
                  <c:v>23.9</c:v>
                </c:pt>
                <c:pt idx="1358" formatCode="0">
                  <c:v>23</c:v>
                </c:pt>
                <c:pt idx="1359" formatCode="0">
                  <c:v>23</c:v>
                </c:pt>
                <c:pt idx="1360" formatCode="0">
                  <c:v>23</c:v>
                </c:pt>
                <c:pt idx="1361" formatCode="0">
                  <c:v>23</c:v>
                </c:pt>
                <c:pt idx="1362" formatCode="0">
                  <c:v>23</c:v>
                </c:pt>
                <c:pt idx="1363" formatCode="0">
                  <c:v>23.6</c:v>
                </c:pt>
                <c:pt idx="1364" formatCode="0">
                  <c:v>24</c:v>
                </c:pt>
                <c:pt idx="1365" formatCode="0">
                  <c:v>24</c:v>
                </c:pt>
                <c:pt idx="1366" formatCode="0">
                  <c:v>24</c:v>
                </c:pt>
                <c:pt idx="1367" formatCode="0">
                  <c:v>24</c:v>
                </c:pt>
                <c:pt idx="1368" formatCode="0">
                  <c:v>24</c:v>
                </c:pt>
                <c:pt idx="1369" formatCode="0">
                  <c:v>24.8</c:v>
                </c:pt>
                <c:pt idx="1370" formatCode="0">
                  <c:v>25</c:v>
                </c:pt>
                <c:pt idx="1371" formatCode="0">
                  <c:v>25</c:v>
                </c:pt>
                <c:pt idx="1372" formatCode="0">
                  <c:v>25</c:v>
                </c:pt>
                <c:pt idx="1373" formatCode="0">
                  <c:v>25</c:v>
                </c:pt>
                <c:pt idx="1374" formatCode="0">
                  <c:v>25</c:v>
                </c:pt>
                <c:pt idx="1375" formatCode="0">
                  <c:v>25</c:v>
                </c:pt>
                <c:pt idx="1376" formatCode="0">
                  <c:v>25.1</c:v>
                </c:pt>
                <c:pt idx="1377" formatCode="0">
                  <c:v>26.8</c:v>
                </c:pt>
                <c:pt idx="1378" formatCode="0">
                  <c:v>27</c:v>
                </c:pt>
                <c:pt idx="1379" formatCode="0">
                  <c:v>27</c:v>
                </c:pt>
                <c:pt idx="1380" formatCode="0">
                  <c:v>26.9</c:v>
                </c:pt>
                <c:pt idx="1381" formatCode="0">
                  <c:v>26</c:v>
                </c:pt>
                <c:pt idx="1382" formatCode="0">
                  <c:v>26</c:v>
                </c:pt>
                <c:pt idx="1383" formatCode="0">
                  <c:v>26</c:v>
                </c:pt>
                <c:pt idx="1384" formatCode="0">
                  <c:v>26</c:v>
                </c:pt>
                <c:pt idx="1385" formatCode="0">
                  <c:v>26.7</c:v>
                </c:pt>
                <c:pt idx="1386" formatCode="0">
                  <c:v>27</c:v>
                </c:pt>
                <c:pt idx="1387" formatCode="0">
                  <c:v>27</c:v>
                </c:pt>
                <c:pt idx="1388" formatCode="0">
                  <c:v>27</c:v>
                </c:pt>
                <c:pt idx="1389" formatCode="0">
                  <c:v>27</c:v>
                </c:pt>
                <c:pt idx="1390" formatCode="0">
                  <c:v>27</c:v>
                </c:pt>
                <c:pt idx="1391" formatCode="0">
                  <c:v>27</c:v>
                </c:pt>
                <c:pt idx="1392" formatCode="0">
                  <c:v>26.4</c:v>
                </c:pt>
                <c:pt idx="1393" formatCode="0">
                  <c:v>26.6</c:v>
                </c:pt>
                <c:pt idx="1394" formatCode="0">
                  <c:v>27</c:v>
                </c:pt>
                <c:pt idx="1395" formatCode="0">
                  <c:v>27</c:v>
                </c:pt>
                <c:pt idx="1396" formatCode="0">
                  <c:v>27</c:v>
                </c:pt>
                <c:pt idx="1397" formatCode="0">
                  <c:v>27</c:v>
                </c:pt>
                <c:pt idx="1398" formatCode="0">
                  <c:v>26.9</c:v>
                </c:pt>
                <c:pt idx="1399" formatCode="0">
                  <c:v>24.3</c:v>
                </c:pt>
                <c:pt idx="1400" formatCode="0">
                  <c:v>25.3</c:v>
                </c:pt>
                <c:pt idx="1401" formatCode="0">
                  <c:v>25</c:v>
                </c:pt>
                <c:pt idx="1402" formatCode="0">
                  <c:v>25</c:v>
                </c:pt>
                <c:pt idx="1403" formatCode="0">
                  <c:v>25</c:v>
                </c:pt>
                <c:pt idx="1404" formatCode="0">
                  <c:v>25</c:v>
                </c:pt>
                <c:pt idx="1405" formatCode="0">
                  <c:v>25</c:v>
                </c:pt>
                <c:pt idx="1406" formatCode="0">
                  <c:v>25</c:v>
                </c:pt>
                <c:pt idx="1407" formatCode="0">
                  <c:v>25.2</c:v>
                </c:pt>
                <c:pt idx="1408" formatCode="0">
                  <c:v>27</c:v>
                </c:pt>
                <c:pt idx="1409" formatCode="0">
                  <c:v>27</c:v>
                </c:pt>
                <c:pt idx="1410" formatCode="0">
                  <c:v>27</c:v>
                </c:pt>
                <c:pt idx="1411" formatCode="0">
                  <c:v>27</c:v>
                </c:pt>
                <c:pt idx="1412" formatCode="0">
                  <c:v>27</c:v>
                </c:pt>
                <c:pt idx="1413" formatCode="0">
                  <c:v>27</c:v>
                </c:pt>
                <c:pt idx="1414" formatCode="0">
                  <c:v>27</c:v>
                </c:pt>
                <c:pt idx="1415" formatCode="0">
                  <c:v>27</c:v>
                </c:pt>
                <c:pt idx="1416" formatCode="0">
                  <c:v>27</c:v>
                </c:pt>
                <c:pt idx="1417" formatCode="0">
                  <c:v>27</c:v>
                </c:pt>
                <c:pt idx="1418" formatCode="0">
                  <c:v>27</c:v>
                </c:pt>
                <c:pt idx="1419" formatCode="0">
                  <c:v>27</c:v>
                </c:pt>
                <c:pt idx="1420" formatCode="0">
                  <c:v>27</c:v>
                </c:pt>
                <c:pt idx="1421" formatCode="0">
                  <c:v>27</c:v>
                </c:pt>
                <c:pt idx="1422" formatCode="0">
                  <c:v>27</c:v>
                </c:pt>
                <c:pt idx="1423" formatCode="0">
                  <c:v>27</c:v>
                </c:pt>
                <c:pt idx="1424" formatCode="0">
                  <c:v>27.6</c:v>
                </c:pt>
                <c:pt idx="1425" formatCode="0">
                  <c:v>26</c:v>
                </c:pt>
                <c:pt idx="1426" formatCode="0">
                  <c:v>26.2</c:v>
                </c:pt>
                <c:pt idx="1427" formatCode="0">
                  <c:v>26.2</c:v>
                </c:pt>
                <c:pt idx="1428" formatCode="0">
                  <c:v>26.6</c:v>
                </c:pt>
                <c:pt idx="1429" formatCode="0">
                  <c:v>26.1</c:v>
                </c:pt>
                <c:pt idx="1430" formatCode="0">
                  <c:v>26</c:v>
                </c:pt>
                <c:pt idx="1431" formatCode="0">
                  <c:v>26.1</c:v>
                </c:pt>
                <c:pt idx="1432" formatCode="0">
                  <c:v>27.1</c:v>
                </c:pt>
                <c:pt idx="1433" formatCode="0">
                  <c:v>28</c:v>
                </c:pt>
                <c:pt idx="1434" formatCode="0">
                  <c:v>28</c:v>
                </c:pt>
                <c:pt idx="1435" formatCode="0">
                  <c:v>28</c:v>
                </c:pt>
                <c:pt idx="1436" formatCode="0">
                  <c:v>27.2</c:v>
                </c:pt>
                <c:pt idx="1437" formatCode="0">
                  <c:v>27</c:v>
                </c:pt>
                <c:pt idx="1438" formatCode="0">
                  <c:v>27</c:v>
                </c:pt>
                <c:pt idx="1439" formatCode="0">
                  <c:v>27</c:v>
                </c:pt>
                <c:pt idx="1440" formatCode="0">
                  <c:v>27</c:v>
                </c:pt>
                <c:pt idx="1441" formatCode="0">
                  <c:v>27</c:v>
                </c:pt>
                <c:pt idx="1442" formatCode="0">
                  <c:v>28.1</c:v>
                </c:pt>
                <c:pt idx="1443" formatCode="0">
                  <c:v>29</c:v>
                </c:pt>
                <c:pt idx="1444" formatCode="0">
                  <c:v>29</c:v>
                </c:pt>
                <c:pt idx="1445" formatCode="0">
                  <c:v>29.1</c:v>
                </c:pt>
                <c:pt idx="1446" formatCode="0">
                  <c:v>29.2</c:v>
                </c:pt>
                <c:pt idx="1447" formatCode="0">
                  <c:v>29</c:v>
                </c:pt>
                <c:pt idx="1448" formatCode="0">
                  <c:v>29</c:v>
                </c:pt>
                <c:pt idx="1449" formatCode="0">
                  <c:v>29</c:v>
                </c:pt>
                <c:pt idx="1450" formatCode="0">
                  <c:v>29</c:v>
                </c:pt>
                <c:pt idx="1451" formatCode="0">
                  <c:v>29</c:v>
                </c:pt>
                <c:pt idx="1452" formatCode="0">
                  <c:v>29</c:v>
                </c:pt>
                <c:pt idx="1453" formatCode="0">
                  <c:v>29</c:v>
                </c:pt>
                <c:pt idx="1454" formatCode="0">
                  <c:v>29</c:v>
                </c:pt>
                <c:pt idx="1455" formatCode="0">
                  <c:v>29</c:v>
                </c:pt>
                <c:pt idx="1456" formatCode="0">
                  <c:v>29</c:v>
                </c:pt>
                <c:pt idx="1457" formatCode="0">
                  <c:v>29.8</c:v>
                </c:pt>
                <c:pt idx="1458" formatCode="0">
                  <c:v>30</c:v>
                </c:pt>
                <c:pt idx="1459" formatCode="0">
                  <c:v>30</c:v>
                </c:pt>
                <c:pt idx="1460" formatCode="0">
                  <c:v>30</c:v>
                </c:pt>
                <c:pt idx="1461" formatCode="0">
                  <c:v>29.2</c:v>
                </c:pt>
                <c:pt idx="1462" formatCode="0">
                  <c:v>29</c:v>
                </c:pt>
                <c:pt idx="1463" formatCode="0">
                  <c:v>29.1</c:v>
                </c:pt>
                <c:pt idx="1464" formatCode="0">
                  <c:v>28.2</c:v>
                </c:pt>
                <c:pt idx="1465" formatCode="0">
                  <c:v>27</c:v>
                </c:pt>
                <c:pt idx="1466" formatCode="0">
                  <c:v>27</c:v>
                </c:pt>
                <c:pt idx="1467" formatCode="0">
                  <c:v>27</c:v>
                </c:pt>
                <c:pt idx="1468" formatCode="0">
                  <c:v>27</c:v>
                </c:pt>
                <c:pt idx="1469" formatCode="0">
                  <c:v>27</c:v>
                </c:pt>
                <c:pt idx="1470" formatCode="0">
                  <c:v>27.6</c:v>
                </c:pt>
                <c:pt idx="1471" formatCode="0">
                  <c:v>28.1</c:v>
                </c:pt>
                <c:pt idx="1472" formatCode="0">
                  <c:v>28.9</c:v>
                </c:pt>
                <c:pt idx="1473" formatCode="0">
                  <c:v>28.1</c:v>
                </c:pt>
                <c:pt idx="1474" formatCode="0">
                  <c:v>28.5</c:v>
                </c:pt>
                <c:pt idx="1475" formatCode="0">
                  <c:v>29</c:v>
                </c:pt>
                <c:pt idx="1476" formatCode="0">
                  <c:v>29</c:v>
                </c:pt>
                <c:pt idx="1477" formatCode="0">
                  <c:v>29</c:v>
                </c:pt>
                <c:pt idx="1478" formatCode="0">
                  <c:v>28.9</c:v>
                </c:pt>
                <c:pt idx="1479" formatCode="0">
                  <c:v>27.6</c:v>
                </c:pt>
                <c:pt idx="1480" formatCode="0">
                  <c:v>27</c:v>
                </c:pt>
                <c:pt idx="1481" formatCode="0">
                  <c:v>27</c:v>
                </c:pt>
                <c:pt idx="1482" formatCode="0">
                  <c:v>27.1</c:v>
                </c:pt>
                <c:pt idx="1483" formatCode="0">
                  <c:v>27.6</c:v>
                </c:pt>
                <c:pt idx="1484" formatCode="0">
                  <c:v>28.2</c:v>
                </c:pt>
                <c:pt idx="1485" formatCode="0">
                  <c:v>27.5</c:v>
                </c:pt>
                <c:pt idx="1486" formatCode="0">
                  <c:v>28.4</c:v>
                </c:pt>
                <c:pt idx="1487" formatCode="0">
                  <c:v>28.9</c:v>
                </c:pt>
                <c:pt idx="1488" formatCode="0">
                  <c:v>28.3</c:v>
                </c:pt>
                <c:pt idx="1489" formatCode="0">
                  <c:v>29.2</c:v>
                </c:pt>
                <c:pt idx="1490" formatCode="0">
                  <c:v>29.5</c:v>
                </c:pt>
                <c:pt idx="1491" formatCode="0">
                  <c:v>30</c:v>
                </c:pt>
                <c:pt idx="1492" formatCode="0">
                  <c:v>29.8</c:v>
                </c:pt>
                <c:pt idx="1493" formatCode="0">
                  <c:v>28</c:v>
                </c:pt>
                <c:pt idx="1494" formatCode="0">
                  <c:v>31</c:v>
                </c:pt>
                <c:pt idx="1495" formatCode="0">
                  <c:v>31.8</c:v>
                </c:pt>
                <c:pt idx="1496" formatCode="0">
                  <c:v>31.3</c:v>
                </c:pt>
                <c:pt idx="1497" formatCode="0">
                  <c:v>31.1</c:v>
                </c:pt>
                <c:pt idx="1498" formatCode="0">
                  <c:v>30</c:v>
                </c:pt>
                <c:pt idx="1499" formatCode="0">
                  <c:v>30</c:v>
                </c:pt>
                <c:pt idx="1500" formatCode="0">
                  <c:v>30</c:v>
                </c:pt>
                <c:pt idx="1501" formatCode="0">
                  <c:v>30</c:v>
                </c:pt>
                <c:pt idx="1502" formatCode="0">
                  <c:v>30</c:v>
                </c:pt>
                <c:pt idx="1503" formatCode="0">
                  <c:v>30</c:v>
                </c:pt>
                <c:pt idx="1504" formatCode="0">
                  <c:v>30</c:v>
                </c:pt>
                <c:pt idx="1505" formatCode="0">
                  <c:v>30.5</c:v>
                </c:pt>
                <c:pt idx="1506" formatCode="0">
                  <c:v>30</c:v>
                </c:pt>
                <c:pt idx="1507" formatCode="0">
                  <c:v>30</c:v>
                </c:pt>
                <c:pt idx="1508" formatCode="0">
                  <c:v>30</c:v>
                </c:pt>
                <c:pt idx="1509" formatCode="0">
                  <c:v>30</c:v>
                </c:pt>
                <c:pt idx="1510" formatCode="0">
                  <c:v>30</c:v>
                </c:pt>
                <c:pt idx="1511" formatCode="0">
                  <c:v>30.1</c:v>
                </c:pt>
                <c:pt idx="1512" formatCode="0">
                  <c:v>30.4</c:v>
                </c:pt>
                <c:pt idx="1513" formatCode="0">
                  <c:v>28.9</c:v>
                </c:pt>
                <c:pt idx="1514" formatCode="0">
                  <c:v>29.2</c:v>
                </c:pt>
                <c:pt idx="1515" formatCode="0">
                  <c:v>30</c:v>
                </c:pt>
                <c:pt idx="1516" formatCode="0">
                  <c:v>29.7</c:v>
                </c:pt>
                <c:pt idx="1517" formatCode="0">
                  <c:v>29.5</c:v>
                </c:pt>
                <c:pt idx="1518" formatCode="0">
                  <c:v>29.2</c:v>
                </c:pt>
                <c:pt idx="1519" formatCode="0">
                  <c:v>28.3</c:v>
                </c:pt>
                <c:pt idx="1520" formatCode="0">
                  <c:v>27.3</c:v>
                </c:pt>
                <c:pt idx="1521" formatCode="0">
                  <c:v>27</c:v>
                </c:pt>
                <c:pt idx="1522" formatCode="0">
                  <c:v>27</c:v>
                </c:pt>
                <c:pt idx="1523" formatCode="0">
                  <c:v>27</c:v>
                </c:pt>
                <c:pt idx="1524" formatCode="0">
                  <c:v>27</c:v>
                </c:pt>
                <c:pt idx="1525" formatCode="0">
                  <c:v>27</c:v>
                </c:pt>
                <c:pt idx="1526" formatCode="0">
                  <c:v>27</c:v>
                </c:pt>
                <c:pt idx="1527" formatCode="0">
                  <c:v>27.7</c:v>
                </c:pt>
                <c:pt idx="1528" formatCode="0">
                  <c:v>28</c:v>
                </c:pt>
                <c:pt idx="1529" formatCode="0">
                  <c:v>28</c:v>
                </c:pt>
                <c:pt idx="1530" formatCode="0">
                  <c:v>28</c:v>
                </c:pt>
                <c:pt idx="1531" formatCode="0">
                  <c:v>28</c:v>
                </c:pt>
                <c:pt idx="1532" formatCode="0">
                  <c:v>28</c:v>
                </c:pt>
                <c:pt idx="1533" formatCode="0">
                  <c:v>28</c:v>
                </c:pt>
                <c:pt idx="1534" formatCode="0">
                  <c:v>27.9</c:v>
                </c:pt>
                <c:pt idx="1535" formatCode="0">
                  <c:v>26.6</c:v>
                </c:pt>
                <c:pt idx="1536" formatCode="0">
                  <c:v>26.6</c:v>
                </c:pt>
                <c:pt idx="1537" formatCode="0">
                  <c:v>27</c:v>
                </c:pt>
                <c:pt idx="1538" formatCode="0">
                  <c:v>27</c:v>
                </c:pt>
                <c:pt idx="1539" formatCode="0">
                  <c:v>27</c:v>
                </c:pt>
                <c:pt idx="1540" formatCode="0">
                  <c:v>27</c:v>
                </c:pt>
                <c:pt idx="1541" formatCode="0">
                  <c:v>27</c:v>
                </c:pt>
                <c:pt idx="1542" formatCode="0">
                  <c:v>27</c:v>
                </c:pt>
                <c:pt idx="1543" formatCode="0">
                  <c:v>27</c:v>
                </c:pt>
                <c:pt idx="1544" formatCode="0">
                  <c:v>27.9</c:v>
                </c:pt>
                <c:pt idx="1545" formatCode="0">
                  <c:v>29</c:v>
                </c:pt>
                <c:pt idx="1546" formatCode="0">
                  <c:v>29</c:v>
                </c:pt>
                <c:pt idx="1547" formatCode="0">
                  <c:v>28.6</c:v>
                </c:pt>
                <c:pt idx="1548" formatCode="0">
                  <c:v>27.9</c:v>
                </c:pt>
                <c:pt idx="1549" formatCode="0">
                  <c:v>25.6</c:v>
                </c:pt>
                <c:pt idx="1550" formatCode="0">
                  <c:v>28.4</c:v>
                </c:pt>
                <c:pt idx="1551" formatCode="0">
                  <c:v>28</c:v>
                </c:pt>
                <c:pt idx="1552" formatCode="0">
                  <c:v>28</c:v>
                </c:pt>
                <c:pt idx="1553" formatCode="0">
                  <c:v>28.7</c:v>
                </c:pt>
                <c:pt idx="1554" formatCode="0">
                  <c:v>29</c:v>
                </c:pt>
                <c:pt idx="1555" formatCode="0">
                  <c:v>29</c:v>
                </c:pt>
                <c:pt idx="1556" formatCode="0">
                  <c:v>29</c:v>
                </c:pt>
                <c:pt idx="1557" formatCode="0">
                  <c:v>29</c:v>
                </c:pt>
                <c:pt idx="1558" formatCode="0">
                  <c:v>29</c:v>
                </c:pt>
                <c:pt idx="1559" formatCode="0">
                  <c:v>30.2</c:v>
                </c:pt>
                <c:pt idx="1560" formatCode="0">
                  <c:v>30</c:v>
                </c:pt>
                <c:pt idx="1561" formatCode="0">
                  <c:v>28.6</c:v>
                </c:pt>
                <c:pt idx="1562" formatCode="0">
                  <c:v>28.1</c:v>
                </c:pt>
                <c:pt idx="1563" formatCode="0">
                  <c:v>29</c:v>
                </c:pt>
                <c:pt idx="1564" formatCode="0">
                  <c:v>29</c:v>
                </c:pt>
                <c:pt idx="1565" formatCode="0">
                  <c:v>29.1</c:v>
                </c:pt>
                <c:pt idx="1566" formatCode="0">
                  <c:v>30.1</c:v>
                </c:pt>
                <c:pt idx="1567" formatCode="0">
                  <c:v>31</c:v>
                </c:pt>
                <c:pt idx="1568" formatCode="0">
                  <c:v>31</c:v>
                </c:pt>
                <c:pt idx="1569" formatCode="0">
                  <c:v>31</c:v>
                </c:pt>
                <c:pt idx="1570" formatCode="0">
                  <c:v>31</c:v>
                </c:pt>
                <c:pt idx="1571" formatCode="0">
                  <c:v>31.5</c:v>
                </c:pt>
                <c:pt idx="1572" formatCode="0">
                  <c:v>31.2</c:v>
                </c:pt>
                <c:pt idx="1573" formatCode="0">
                  <c:v>31</c:v>
                </c:pt>
                <c:pt idx="1574" formatCode="0">
                  <c:v>31</c:v>
                </c:pt>
                <c:pt idx="1575" formatCode="0">
                  <c:v>30.9</c:v>
                </c:pt>
                <c:pt idx="1576" formatCode="0">
                  <c:v>30.6</c:v>
                </c:pt>
                <c:pt idx="1577" formatCode="0">
                  <c:v>30.9</c:v>
                </c:pt>
                <c:pt idx="1578" formatCode="0">
                  <c:v>30</c:v>
                </c:pt>
                <c:pt idx="1579" formatCode="0">
                  <c:v>30</c:v>
                </c:pt>
                <c:pt idx="1580" formatCode="0">
                  <c:v>30</c:v>
                </c:pt>
                <c:pt idx="1581" formatCode="0">
                  <c:v>30</c:v>
                </c:pt>
                <c:pt idx="1582" formatCode="0">
                  <c:v>30.1</c:v>
                </c:pt>
                <c:pt idx="1583" formatCode="0">
                  <c:v>31</c:v>
                </c:pt>
                <c:pt idx="1584" formatCode="0">
                  <c:v>31</c:v>
                </c:pt>
                <c:pt idx="1585" formatCode="0">
                  <c:v>31</c:v>
                </c:pt>
                <c:pt idx="1586">
                  <c:v>31</c:v>
                </c:pt>
                <c:pt idx="1587">
                  <c:v>31</c:v>
                </c:pt>
                <c:pt idx="1588">
                  <c:v>31</c:v>
                </c:pt>
                <c:pt idx="1589">
                  <c:v>30.8</c:v>
                </c:pt>
                <c:pt idx="1590">
                  <c:v>29</c:v>
                </c:pt>
                <c:pt idx="1591">
                  <c:v>29</c:v>
                </c:pt>
                <c:pt idx="1592">
                  <c:v>31.1</c:v>
                </c:pt>
                <c:pt idx="1593">
                  <c:v>31.7</c:v>
                </c:pt>
                <c:pt idx="1594">
                  <c:v>32</c:v>
                </c:pt>
                <c:pt idx="1595">
                  <c:v>31.8</c:v>
                </c:pt>
                <c:pt idx="1596">
                  <c:v>30.3</c:v>
                </c:pt>
                <c:pt idx="1597">
                  <c:v>30</c:v>
                </c:pt>
                <c:pt idx="1598">
                  <c:v>30.1</c:v>
                </c:pt>
                <c:pt idx="1599">
                  <c:v>31</c:v>
                </c:pt>
                <c:pt idx="1600">
                  <c:v>30.9</c:v>
                </c:pt>
                <c:pt idx="1601">
                  <c:v>30.7</c:v>
                </c:pt>
                <c:pt idx="1602">
                  <c:v>31</c:v>
                </c:pt>
                <c:pt idx="1603">
                  <c:v>31</c:v>
                </c:pt>
                <c:pt idx="1604">
                  <c:v>31</c:v>
                </c:pt>
                <c:pt idx="1605">
                  <c:v>31.1</c:v>
                </c:pt>
                <c:pt idx="1606">
                  <c:v>32</c:v>
                </c:pt>
                <c:pt idx="1607">
                  <c:v>32</c:v>
                </c:pt>
                <c:pt idx="1608">
                  <c:v>31.6</c:v>
                </c:pt>
                <c:pt idx="1609">
                  <c:v>31</c:v>
                </c:pt>
                <c:pt idx="1610">
                  <c:v>31</c:v>
                </c:pt>
                <c:pt idx="1611">
                  <c:v>31</c:v>
                </c:pt>
                <c:pt idx="1612">
                  <c:v>31</c:v>
                </c:pt>
                <c:pt idx="1613">
                  <c:v>31.2</c:v>
                </c:pt>
                <c:pt idx="1614">
                  <c:v>33.799999999999997</c:v>
                </c:pt>
                <c:pt idx="1615">
                  <c:v>32.4</c:v>
                </c:pt>
                <c:pt idx="1616">
                  <c:v>33</c:v>
                </c:pt>
                <c:pt idx="1617">
                  <c:v>33</c:v>
                </c:pt>
                <c:pt idx="1618">
                  <c:v>33</c:v>
                </c:pt>
                <c:pt idx="1619">
                  <c:v>33</c:v>
                </c:pt>
                <c:pt idx="1620">
                  <c:v>33</c:v>
                </c:pt>
                <c:pt idx="1621">
                  <c:v>33</c:v>
                </c:pt>
                <c:pt idx="1622">
                  <c:v>33.700000000000003</c:v>
                </c:pt>
                <c:pt idx="1623">
                  <c:v>33</c:v>
                </c:pt>
                <c:pt idx="1624">
                  <c:v>33</c:v>
                </c:pt>
                <c:pt idx="1625">
                  <c:v>33.799999999999997</c:v>
                </c:pt>
                <c:pt idx="1626">
                  <c:v>34</c:v>
                </c:pt>
                <c:pt idx="1627">
                  <c:v>34</c:v>
                </c:pt>
                <c:pt idx="1628">
                  <c:v>34</c:v>
                </c:pt>
                <c:pt idx="1629">
                  <c:v>34</c:v>
                </c:pt>
                <c:pt idx="1630">
                  <c:v>33.799999999999997</c:v>
                </c:pt>
                <c:pt idx="1631">
                  <c:v>32</c:v>
                </c:pt>
                <c:pt idx="1632">
                  <c:v>32</c:v>
                </c:pt>
                <c:pt idx="1633">
                  <c:v>32</c:v>
                </c:pt>
                <c:pt idx="1634">
                  <c:v>32</c:v>
                </c:pt>
                <c:pt idx="1635">
                  <c:v>32</c:v>
                </c:pt>
                <c:pt idx="1636">
                  <c:v>33.1</c:v>
                </c:pt>
                <c:pt idx="1637">
                  <c:v>34</c:v>
                </c:pt>
                <c:pt idx="1638">
                  <c:v>33.9</c:v>
                </c:pt>
                <c:pt idx="1639">
                  <c:v>33</c:v>
                </c:pt>
                <c:pt idx="1640">
                  <c:v>33.200000000000003</c:v>
                </c:pt>
                <c:pt idx="1641">
                  <c:v>33</c:v>
                </c:pt>
                <c:pt idx="1642">
                  <c:v>32.6</c:v>
                </c:pt>
                <c:pt idx="1643">
                  <c:v>29.6</c:v>
                </c:pt>
                <c:pt idx="1644">
                  <c:v>29.9</c:v>
                </c:pt>
                <c:pt idx="1645">
                  <c:v>29.9</c:v>
                </c:pt>
                <c:pt idx="1646">
                  <c:v>29</c:v>
                </c:pt>
                <c:pt idx="1647">
                  <c:v>27</c:v>
                </c:pt>
                <c:pt idx="1648">
                  <c:v>27</c:v>
                </c:pt>
                <c:pt idx="1649">
                  <c:v>27</c:v>
                </c:pt>
                <c:pt idx="1650">
                  <c:v>27</c:v>
                </c:pt>
                <c:pt idx="1682">
                  <c:v>25.1</c:v>
                </c:pt>
                <c:pt idx="1683">
                  <c:v>29</c:v>
                </c:pt>
                <c:pt idx="1684">
                  <c:v>30.4</c:v>
                </c:pt>
                <c:pt idx="1685">
                  <c:v>24.6</c:v>
                </c:pt>
                <c:pt idx="1686">
                  <c:v>20.9</c:v>
                </c:pt>
                <c:pt idx="1687">
                  <c:v>24.6</c:v>
                </c:pt>
                <c:pt idx="1688">
                  <c:v>25</c:v>
                </c:pt>
                <c:pt idx="1689">
                  <c:v>25.9</c:v>
                </c:pt>
                <c:pt idx="1690">
                  <c:v>24.1</c:v>
                </c:pt>
                <c:pt idx="1691">
                  <c:v>20.100000000000001</c:v>
                </c:pt>
                <c:pt idx="1692">
                  <c:v>23.5</c:v>
                </c:pt>
                <c:pt idx="1693">
                  <c:v>24.1</c:v>
                </c:pt>
                <c:pt idx="1694">
                  <c:v>23</c:v>
                </c:pt>
                <c:pt idx="1695">
                  <c:v>23.7</c:v>
                </c:pt>
                <c:pt idx="1696">
                  <c:v>24</c:v>
                </c:pt>
                <c:pt idx="1697">
                  <c:v>24</c:v>
                </c:pt>
                <c:pt idx="1698">
                  <c:v>24</c:v>
                </c:pt>
                <c:pt idx="1699">
                  <c:v>24</c:v>
                </c:pt>
                <c:pt idx="1700">
                  <c:v>24</c:v>
                </c:pt>
                <c:pt idx="1701">
                  <c:v>24.9</c:v>
                </c:pt>
                <c:pt idx="1702">
                  <c:v>25</c:v>
                </c:pt>
                <c:pt idx="1703">
                  <c:v>25</c:v>
                </c:pt>
                <c:pt idx="1704">
                  <c:v>25.4</c:v>
                </c:pt>
                <c:pt idx="1705">
                  <c:v>24.1</c:v>
                </c:pt>
                <c:pt idx="1706">
                  <c:v>25</c:v>
                </c:pt>
                <c:pt idx="1707">
                  <c:v>25</c:v>
                </c:pt>
                <c:pt idx="1708">
                  <c:v>25</c:v>
                </c:pt>
                <c:pt idx="1709">
                  <c:v>25</c:v>
                </c:pt>
                <c:pt idx="1710">
                  <c:v>24.9</c:v>
                </c:pt>
                <c:pt idx="1711">
                  <c:v>22.6</c:v>
                </c:pt>
                <c:pt idx="1712">
                  <c:v>21.4</c:v>
                </c:pt>
                <c:pt idx="1713">
                  <c:v>23.2</c:v>
                </c:pt>
                <c:pt idx="1714">
                  <c:v>23.3</c:v>
                </c:pt>
                <c:pt idx="1715">
                  <c:v>24.6</c:v>
                </c:pt>
                <c:pt idx="1716">
                  <c:v>24.4</c:v>
                </c:pt>
                <c:pt idx="1717">
                  <c:v>24.9</c:v>
                </c:pt>
                <c:pt idx="1718">
                  <c:v>24.3</c:v>
                </c:pt>
                <c:pt idx="1719">
                  <c:v>24</c:v>
                </c:pt>
                <c:pt idx="1720">
                  <c:v>24</c:v>
                </c:pt>
                <c:pt idx="1721">
                  <c:v>24.1</c:v>
                </c:pt>
                <c:pt idx="1722">
                  <c:v>25</c:v>
                </c:pt>
                <c:pt idx="1723">
                  <c:v>24.2</c:v>
                </c:pt>
                <c:pt idx="1724">
                  <c:v>24.6</c:v>
                </c:pt>
                <c:pt idx="1725">
                  <c:v>25</c:v>
                </c:pt>
                <c:pt idx="1726">
                  <c:v>24.2</c:v>
                </c:pt>
                <c:pt idx="1727">
                  <c:v>24</c:v>
                </c:pt>
                <c:pt idx="1728">
                  <c:v>24</c:v>
                </c:pt>
                <c:pt idx="1729">
                  <c:v>24</c:v>
                </c:pt>
                <c:pt idx="1730">
                  <c:v>24</c:v>
                </c:pt>
                <c:pt idx="1731">
                  <c:v>24.1</c:v>
                </c:pt>
                <c:pt idx="1732">
                  <c:v>25</c:v>
                </c:pt>
                <c:pt idx="1733">
                  <c:v>25</c:v>
                </c:pt>
                <c:pt idx="1734">
                  <c:v>25</c:v>
                </c:pt>
                <c:pt idx="1735">
                  <c:v>25</c:v>
                </c:pt>
                <c:pt idx="1736">
                  <c:v>25</c:v>
                </c:pt>
                <c:pt idx="1737">
                  <c:v>25</c:v>
                </c:pt>
                <c:pt idx="1738">
                  <c:v>25.5</c:v>
                </c:pt>
                <c:pt idx="1739">
                  <c:v>25</c:v>
                </c:pt>
                <c:pt idx="1740">
                  <c:v>25</c:v>
                </c:pt>
                <c:pt idx="1741">
                  <c:v>25</c:v>
                </c:pt>
                <c:pt idx="1742">
                  <c:v>25</c:v>
                </c:pt>
                <c:pt idx="1743">
                  <c:v>24.9</c:v>
                </c:pt>
                <c:pt idx="1744">
                  <c:v>24</c:v>
                </c:pt>
                <c:pt idx="1745">
                  <c:v>24</c:v>
                </c:pt>
                <c:pt idx="1746">
                  <c:v>24</c:v>
                </c:pt>
                <c:pt idx="1747">
                  <c:v>24</c:v>
                </c:pt>
                <c:pt idx="1748">
                  <c:v>24</c:v>
                </c:pt>
                <c:pt idx="1749">
                  <c:v>24</c:v>
                </c:pt>
                <c:pt idx="1750">
                  <c:v>24</c:v>
                </c:pt>
                <c:pt idx="1751">
                  <c:v>24</c:v>
                </c:pt>
                <c:pt idx="1752">
                  <c:v>24.5</c:v>
                </c:pt>
                <c:pt idx="1753">
                  <c:v>25.1</c:v>
                </c:pt>
                <c:pt idx="1754">
                  <c:v>26</c:v>
                </c:pt>
                <c:pt idx="1755">
                  <c:v>26</c:v>
                </c:pt>
                <c:pt idx="1756">
                  <c:v>26</c:v>
                </c:pt>
                <c:pt idx="1757">
                  <c:v>26</c:v>
                </c:pt>
                <c:pt idx="1758">
                  <c:v>26</c:v>
                </c:pt>
                <c:pt idx="1759">
                  <c:v>26</c:v>
                </c:pt>
                <c:pt idx="1760">
                  <c:v>26</c:v>
                </c:pt>
                <c:pt idx="1761">
                  <c:v>26</c:v>
                </c:pt>
                <c:pt idx="1762">
                  <c:v>26</c:v>
                </c:pt>
                <c:pt idx="1763">
                  <c:v>27.1</c:v>
                </c:pt>
                <c:pt idx="1764">
                  <c:v>25.8</c:v>
                </c:pt>
                <c:pt idx="1765">
                  <c:v>24</c:v>
                </c:pt>
                <c:pt idx="1766">
                  <c:v>24.6</c:v>
                </c:pt>
                <c:pt idx="1767">
                  <c:v>25</c:v>
                </c:pt>
                <c:pt idx="1768">
                  <c:v>25</c:v>
                </c:pt>
                <c:pt idx="1769">
                  <c:v>25</c:v>
                </c:pt>
                <c:pt idx="1770">
                  <c:v>25.1</c:v>
                </c:pt>
                <c:pt idx="1771">
                  <c:v>26</c:v>
                </c:pt>
                <c:pt idx="1772">
                  <c:v>26</c:v>
                </c:pt>
                <c:pt idx="1773">
                  <c:v>26</c:v>
                </c:pt>
                <c:pt idx="1774">
                  <c:v>26</c:v>
                </c:pt>
                <c:pt idx="1775">
                  <c:v>24.9</c:v>
                </c:pt>
                <c:pt idx="1776">
                  <c:v>25.3</c:v>
                </c:pt>
                <c:pt idx="1777">
                  <c:v>26</c:v>
                </c:pt>
                <c:pt idx="1778">
                  <c:v>26</c:v>
                </c:pt>
                <c:pt idx="1779">
                  <c:v>26</c:v>
                </c:pt>
                <c:pt idx="1780">
                  <c:v>26</c:v>
                </c:pt>
                <c:pt idx="1781">
                  <c:v>26</c:v>
                </c:pt>
                <c:pt idx="1782">
                  <c:v>26</c:v>
                </c:pt>
                <c:pt idx="1783">
                  <c:v>26</c:v>
                </c:pt>
                <c:pt idx="1784">
                  <c:v>26</c:v>
                </c:pt>
                <c:pt idx="1785">
                  <c:v>25.2</c:v>
                </c:pt>
                <c:pt idx="1786">
                  <c:v>25</c:v>
                </c:pt>
                <c:pt idx="1787">
                  <c:v>25</c:v>
                </c:pt>
                <c:pt idx="1788">
                  <c:v>25</c:v>
                </c:pt>
                <c:pt idx="1789">
                  <c:v>25</c:v>
                </c:pt>
                <c:pt idx="1790">
                  <c:v>25</c:v>
                </c:pt>
                <c:pt idx="1791">
                  <c:v>25</c:v>
                </c:pt>
                <c:pt idx="1792">
                  <c:v>25</c:v>
                </c:pt>
                <c:pt idx="1793">
                  <c:v>25</c:v>
                </c:pt>
                <c:pt idx="1794">
                  <c:v>25</c:v>
                </c:pt>
                <c:pt idx="1795">
                  <c:v>25</c:v>
                </c:pt>
                <c:pt idx="1796">
                  <c:v>25</c:v>
                </c:pt>
                <c:pt idx="1797">
                  <c:v>25.8</c:v>
                </c:pt>
                <c:pt idx="1798">
                  <c:v>25.5</c:v>
                </c:pt>
                <c:pt idx="1799">
                  <c:v>25</c:v>
                </c:pt>
                <c:pt idx="1800" formatCode="0">
                  <c:v>25</c:v>
                </c:pt>
                <c:pt idx="1801">
                  <c:v>25</c:v>
                </c:pt>
                <c:pt idx="1802">
                  <c:v>25</c:v>
                </c:pt>
                <c:pt idx="1803">
                  <c:v>25.8</c:v>
                </c:pt>
                <c:pt idx="1804">
                  <c:v>26</c:v>
                </c:pt>
                <c:pt idx="1805">
                  <c:v>26</c:v>
                </c:pt>
                <c:pt idx="1806">
                  <c:v>25.6</c:v>
                </c:pt>
                <c:pt idx="1807">
                  <c:v>24.2</c:v>
                </c:pt>
                <c:pt idx="1808">
                  <c:v>24.9</c:v>
                </c:pt>
                <c:pt idx="1809">
                  <c:v>25</c:v>
                </c:pt>
                <c:pt idx="1810">
                  <c:v>25.1</c:v>
                </c:pt>
                <c:pt idx="1811">
                  <c:v>26</c:v>
                </c:pt>
                <c:pt idx="1812">
                  <c:v>26</c:v>
                </c:pt>
                <c:pt idx="1813">
                  <c:v>26</c:v>
                </c:pt>
                <c:pt idx="1814">
                  <c:v>24.8</c:v>
                </c:pt>
                <c:pt idx="1815">
                  <c:v>25.3</c:v>
                </c:pt>
                <c:pt idx="1816">
                  <c:v>25.5</c:v>
                </c:pt>
                <c:pt idx="1817">
                  <c:v>26.1</c:v>
                </c:pt>
                <c:pt idx="1818">
                  <c:v>25.6</c:v>
                </c:pt>
                <c:pt idx="1819">
                  <c:v>25.1</c:v>
                </c:pt>
                <c:pt idx="1820">
                  <c:v>26</c:v>
                </c:pt>
                <c:pt idx="1821">
                  <c:v>26</c:v>
                </c:pt>
                <c:pt idx="1822">
                  <c:v>26</c:v>
                </c:pt>
                <c:pt idx="1823">
                  <c:v>26</c:v>
                </c:pt>
                <c:pt idx="1824">
                  <c:v>26</c:v>
                </c:pt>
                <c:pt idx="1825">
                  <c:v>26</c:v>
                </c:pt>
                <c:pt idx="1826">
                  <c:v>26</c:v>
                </c:pt>
                <c:pt idx="1827">
                  <c:v>26</c:v>
                </c:pt>
                <c:pt idx="1828">
                  <c:v>25.2</c:v>
                </c:pt>
                <c:pt idx="1829">
                  <c:v>25</c:v>
                </c:pt>
                <c:pt idx="1830">
                  <c:v>25</c:v>
                </c:pt>
                <c:pt idx="1831">
                  <c:v>25</c:v>
                </c:pt>
                <c:pt idx="1832">
                  <c:v>25</c:v>
                </c:pt>
                <c:pt idx="1833">
                  <c:v>25</c:v>
                </c:pt>
                <c:pt idx="1834">
                  <c:v>25</c:v>
                </c:pt>
                <c:pt idx="1835">
                  <c:v>25.6</c:v>
                </c:pt>
                <c:pt idx="1836">
                  <c:v>25.4</c:v>
                </c:pt>
                <c:pt idx="1837">
                  <c:v>25.6</c:v>
                </c:pt>
                <c:pt idx="1838">
                  <c:v>26.9</c:v>
                </c:pt>
                <c:pt idx="1839">
                  <c:v>26</c:v>
                </c:pt>
                <c:pt idx="1840">
                  <c:v>26</c:v>
                </c:pt>
                <c:pt idx="1841">
                  <c:v>26.5</c:v>
                </c:pt>
                <c:pt idx="1842">
                  <c:v>26.7</c:v>
                </c:pt>
                <c:pt idx="1843">
                  <c:v>26</c:v>
                </c:pt>
                <c:pt idx="1844">
                  <c:v>26</c:v>
                </c:pt>
                <c:pt idx="1845">
                  <c:v>26.5</c:v>
                </c:pt>
                <c:pt idx="1846">
                  <c:v>26</c:v>
                </c:pt>
                <c:pt idx="1847">
                  <c:v>26</c:v>
                </c:pt>
                <c:pt idx="1848">
                  <c:v>26</c:v>
                </c:pt>
                <c:pt idx="1849">
                  <c:v>26.4</c:v>
                </c:pt>
                <c:pt idx="1850">
                  <c:v>26</c:v>
                </c:pt>
                <c:pt idx="1851">
                  <c:v>26</c:v>
                </c:pt>
                <c:pt idx="1852">
                  <c:v>26</c:v>
                </c:pt>
                <c:pt idx="1853">
                  <c:v>26</c:v>
                </c:pt>
                <c:pt idx="1854">
                  <c:v>25.2</c:v>
                </c:pt>
                <c:pt idx="1855">
                  <c:v>25.8</c:v>
                </c:pt>
                <c:pt idx="1856">
                  <c:v>26.5</c:v>
                </c:pt>
                <c:pt idx="1857">
                  <c:v>26.9</c:v>
                </c:pt>
                <c:pt idx="1858">
                  <c:v>26</c:v>
                </c:pt>
                <c:pt idx="1859">
                  <c:v>26</c:v>
                </c:pt>
                <c:pt idx="1860">
                  <c:v>26</c:v>
                </c:pt>
                <c:pt idx="1861">
                  <c:v>26</c:v>
                </c:pt>
                <c:pt idx="1862">
                  <c:v>26</c:v>
                </c:pt>
                <c:pt idx="1863">
                  <c:v>25.2</c:v>
                </c:pt>
                <c:pt idx="1864">
                  <c:v>25.4</c:v>
                </c:pt>
                <c:pt idx="1865">
                  <c:v>25.5</c:v>
                </c:pt>
                <c:pt idx="1866">
                  <c:v>26</c:v>
                </c:pt>
                <c:pt idx="1867">
                  <c:v>25.9</c:v>
                </c:pt>
                <c:pt idx="1868">
                  <c:v>25</c:v>
                </c:pt>
                <c:pt idx="1869">
                  <c:v>25</c:v>
                </c:pt>
                <c:pt idx="1870">
                  <c:v>25</c:v>
                </c:pt>
                <c:pt idx="1871">
                  <c:v>25</c:v>
                </c:pt>
                <c:pt idx="1872">
                  <c:v>25.5</c:v>
                </c:pt>
                <c:pt idx="1873">
                  <c:v>27</c:v>
                </c:pt>
                <c:pt idx="1874">
                  <c:v>27</c:v>
                </c:pt>
                <c:pt idx="1875">
                  <c:v>26.9</c:v>
                </c:pt>
                <c:pt idx="1876">
                  <c:v>26.2</c:v>
                </c:pt>
                <c:pt idx="1877">
                  <c:v>24.2</c:v>
                </c:pt>
                <c:pt idx="1878">
                  <c:v>25.7</c:v>
                </c:pt>
                <c:pt idx="1879">
                  <c:v>23.6</c:v>
                </c:pt>
                <c:pt idx="1880">
                  <c:v>23.5</c:v>
                </c:pt>
                <c:pt idx="1881">
                  <c:v>24.1</c:v>
                </c:pt>
                <c:pt idx="1882">
                  <c:v>24.7</c:v>
                </c:pt>
                <c:pt idx="1883">
                  <c:v>25.6</c:v>
                </c:pt>
                <c:pt idx="1884">
                  <c:v>26</c:v>
                </c:pt>
                <c:pt idx="1885">
                  <c:v>26.9</c:v>
                </c:pt>
                <c:pt idx="1886">
                  <c:v>28</c:v>
                </c:pt>
                <c:pt idx="1887">
                  <c:v>28</c:v>
                </c:pt>
                <c:pt idx="1888">
                  <c:v>28.5</c:v>
                </c:pt>
                <c:pt idx="1889">
                  <c:v>29</c:v>
                </c:pt>
                <c:pt idx="1890">
                  <c:v>29</c:v>
                </c:pt>
                <c:pt idx="1891">
                  <c:v>29</c:v>
                </c:pt>
                <c:pt idx="1892">
                  <c:v>29</c:v>
                </c:pt>
                <c:pt idx="1893">
                  <c:v>29</c:v>
                </c:pt>
                <c:pt idx="1894">
                  <c:v>29</c:v>
                </c:pt>
                <c:pt idx="1895">
                  <c:v>29</c:v>
                </c:pt>
                <c:pt idx="1896">
                  <c:v>29</c:v>
                </c:pt>
                <c:pt idx="1897">
                  <c:v>29</c:v>
                </c:pt>
                <c:pt idx="1898">
                  <c:v>29</c:v>
                </c:pt>
                <c:pt idx="1899">
                  <c:v>29</c:v>
                </c:pt>
                <c:pt idx="1900">
                  <c:v>28.2</c:v>
                </c:pt>
                <c:pt idx="1901">
                  <c:v>28</c:v>
                </c:pt>
                <c:pt idx="1902">
                  <c:v>28</c:v>
                </c:pt>
                <c:pt idx="1903">
                  <c:v>28</c:v>
                </c:pt>
                <c:pt idx="1904">
                  <c:v>28</c:v>
                </c:pt>
                <c:pt idx="1905">
                  <c:v>27.1</c:v>
                </c:pt>
                <c:pt idx="1906">
                  <c:v>26.3</c:v>
                </c:pt>
                <c:pt idx="1907">
                  <c:v>26.1</c:v>
                </c:pt>
                <c:pt idx="1908">
                  <c:v>26.9</c:v>
                </c:pt>
                <c:pt idx="1909">
                  <c:v>28.6</c:v>
                </c:pt>
                <c:pt idx="1910">
                  <c:v>29</c:v>
                </c:pt>
                <c:pt idx="1911">
                  <c:v>29</c:v>
                </c:pt>
                <c:pt idx="1912">
                  <c:v>29</c:v>
                </c:pt>
                <c:pt idx="1913">
                  <c:v>29</c:v>
                </c:pt>
                <c:pt idx="1914">
                  <c:v>27.2</c:v>
                </c:pt>
                <c:pt idx="1915">
                  <c:v>27.7</c:v>
                </c:pt>
                <c:pt idx="1916">
                  <c:v>26.5</c:v>
                </c:pt>
                <c:pt idx="1917">
                  <c:v>27.7</c:v>
                </c:pt>
                <c:pt idx="1918">
                  <c:v>27.2</c:v>
                </c:pt>
                <c:pt idx="1919">
                  <c:v>27</c:v>
                </c:pt>
                <c:pt idx="1920">
                  <c:v>27</c:v>
                </c:pt>
                <c:pt idx="1921">
                  <c:v>27.1</c:v>
                </c:pt>
                <c:pt idx="1922">
                  <c:v>28</c:v>
                </c:pt>
                <c:pt idx="1923">
                  <c:v>27.9</c:v>
                </c:pt>
                <c:pt idx="1924">
                  <c:v>27.1</c:v>
                </c:pt>
                <c:pt idx="1925">
                  <c:v>27.9</c:v>
                </c:pt>
                <c:pt idx="1926">
                  <c:v>28.6</c:v>
                </c:pt>
                <c:pt idx="1927">
                  <c:v>28.2</c:v>
                </c:pt>
                <c:pt idx="1928">
                  <c:v>27.7</c:v>
                </c:pt>
                <c:pt idx="1929">
                  <c:v>27</c:v>
                </c:pt>
                <c:pt idx="1930">
                  <c:v>27.7</c:v>
                </c:pt>
                <c:pt idx="1931">
                  <c:v>28</c:v>
                </c:pt>
                <c:pt idx="1932">
                  <c:v>27.9</c:v>
                </c:pt>
                <c:pt idx="1933">
                  <c:v>27</c:v>
                </c:pt>
                <c:pt idx="1934">
                  <c:v>27.7</c:v>
                </c:pt>
                <c:pt idx="1935">
                  <c:v>30.2</c:v>
                </c:pt>
                <c:pt idx="1936">
                  <c:v>29.1</c:v>
                </c:pt>
                <c:pt idx="1937">
                  <c:v>28.8</c:v>
                </c:pt>
                <c:pt idx="1938">
                  <c:v>28</c:v>
                </c:pt>
                <c:pt idx="1939">
                  <c:v>28.5</c:v>
                </c:pt>
                <c:pt idx="1940">
                  <c:v>29</c:v>
                </c:pt>
                <c:pt idx="1941">
                  <c:v>29</c:v>
                </c:pt>
                <c:pt idx="1942">
                  <c:v>29</c:v>
                </c:pt>
                <c:pt idx="1943">
                  <c:v>28.3</c:v>
                </c:pt>
                <c:pt idx="1944">
                  <c:v>28.2</c:v>
                </c:pt>
                <c:pt idx="1945">
                  <c:v>28</c:v>
                </c:pt>
                <c:pt idx="1946">
                  <c:v>28.1</c:v>
                </c:pt>
                <c:pt idx="1947">
                  <c:v>29</c:v>
                </c:pt>
                <c:pt idx="1948">
                  <c:v>29</c:v>
                </c:pt>
                <c:pt idx="1949">
                  <c:v>29</c:v>
                </c:pt>
                <c:pt idx="1950">
                  <c:v>29</c:v>
                </c:pt>
                <c:pt idx="1951" formatCode="0">
                  <c:v>29</c:v>
                </c:pt>
                <c:pt idx="1952">
                  <c:v>29</c:v>
                </c:pt>
                <c:pt idx="1953" formatCode="0.0">
                  <c:v>29</c:v>
                </c:pt>
                <c:pt idx="1954" formatCode="0.0">
                  <c:v>29</c:v>
                </c:pt>
                <c:pt idx="1955" formatCode="0.0">
                  <c:v>28.2</c:v>
                </c:pt>
                <c:pt idx="1956" formatCode="0.0">
                  <c:v>28.4</c:v>
                </c:pt>
                <c:pt idx="1957" formatCode="0.0">
                  <c:v>29</c:v>
                </c:pt>
                <c:pt idx="1958" formatCode="0.0">
                  <c:v>29</c:v>
                </c:pt>
                <c:pt idx="1959" formatCode="0.0">
                  <c:v>29</c:v>
                </c:pt>
                <c:pt idx="1960" formatCode="0.0">
                  <c:v>29</c:v>
                </c:pt>
                <c:pt idx="1961" formatCode="0.0">
                  <c:v>29</c:v>
                </c:pt>
                <c:pt idx="1962" formatCode="0.0">
                  <c:v>29</c:v>
                </c:pt>
                <c:pt idx="1963" formatCode="0.0">
                  <c:v>29</c:v>
                </c:pt>
                <c:pt idx="1964" formatCode="0.0">
                  <c:v>28.5</c:v>
                </c:pt>
                <c:pt idx="1965" formatCode="0.0">
                  <c:v>29</c:v>
                </c:pt>
                <c:pt idx="1966" formatCode="0.0">
                  <c:v>29</c:v>
                </c:pt>
                <c:pt idx="1967" formatCode="0.0">
                  <c:v>29</c:v>
                </c:pt>
                <c:pt idx="1968" formatCode="0.0">
                  <c:v>29</c:v>
                </c:pt>
                <c:pt idx="1969" formatCode="0.0">
                  <c:v>29</c:v>
                </c:pt>
                <c:pt idx="1970" formatCode="0.0">
                  <c:v>30.6</c:v>
                </c:pt>
                <c:pt idx="1971" formatCode="0.0">
                  <c:v>30.9</c:v>
                </c:pt>
                <c:pt idx="1972" formatCode="0.0">
                  <c:v>30.1</c:v>
                </c:pt>
                <c:pt idx="1973" formatCode="0.0">
                  <c:v>30.4</c:v>
                </c:pt>
                <c:pt idx="1974" formatCode="0.0">
                  <c:v>29.2</c:v>
                </c:pt>
                <c:pt idx="1975" formatCode="0.0">
                  <c:v>29.8</c:v>
                </c:pt>
                <c:pt idx="1976" formatCode="0.0">
                  <c:v>29.6</c:v>
                </c:pt>
                <c:pt idx="1977" formatCode="0.0">
                  <c:v>29.1</c:v>
                </c:pt>
                <c:pt idx="1978" formatCode="0.0">
                  <c:v>30</c:v>
                </c:pt>
                <c:pt idx="1979" formatCode="0.0">
                  <c:v>30.2</c:v>
                </c:pt>
                <c:pt idx="1980" formatCode="0.0">
                  <c:v>29.6</c:v>
                </c:pt>
                <c:pt idx="1981" formatCode="0.0">
                  <c:v>29</c:v>
                </c:pt>
                <c:pt idx="1982" formatCode="0.0">
                  <c:v>29</c:v>
                </c:pt>
                <c:pt idx="1983" formatCode="0.0">
                  <c:v>29</c:v>
                </c:pt>
                <c:pt idx="1984" formatCode="0.0">
                  <c:v>29</c:v>
                </c:pt>
                <c:pt idx="1985" formatCode="0.0">
                  <c:v>29</c:v>
                </c:pt>
                <c:pt idx="1986" formatCode="0.0">
                  <c:v>31.1</c:v>
                </c:pt>
                <c:pt idx="1987" formatCode="0.0">
                  <c:v>28</c:v>
                </c:pt>
                <c:pt idx="1988" formatCode="0.0">
                  <c:v>27</c:v>
                </c:pt>
                <c:pt idx="1989" formatCode="0.0">
                  <c:v>27</c:v>
                </c:pt>
                <c:pt idx="1990" formatCode="0.0">
                  <c:v>27.8</c:v>
                </c:pt>
                <c:pt idx="1991" formatCode="0.0">
                  <c:v>28.1</c:v>
                </c:pt>
                <c:pt idx="1992" formatCode="0.0">
                  <c:v>29</c:v>
                </c:pt>
                <c:pt idx="1993" formatCode="0.0">
                  <c:v>28.5</c:v>
                </c:pt>
                <c:pt idx="1994" formatCode="0.0">
                  <c:v>28.1</c:v>
                </c:pt>
                <c:pt idx="1995" formatCode="0.0">
                  <c:v>29</c:v>
                </c:pt>
                <c:pt idx="1996" formatCode="0.0">
                  <c:v>29</c:v>
                </c:pt>
                <c:pt idx="1997" formatCode="0.0">
                  <c:v>29.5</c:v>
                </c:pt>
                <c:pt idx="1998" formatCode="0.0">
                  <c:v>29.4</c:v>
                </c:pt>
                <c:pt idx="1999" formatCode="0.0">
                  <c:v>29.7</c:v>
                </c:pt>
                <c:pt idx="2000" formatCode="0.0">
                  <c:v>29.5</c:v>
                </c:pt>
                <c:pt idx="2001" formatCode="0.0">
                  <c:v>30.1</c:v>
                </c:pt>
                <c:pt idx="2002" formatCode="0.0">
                  <c:v>31.6</c:v>
                </c:pt>
                <c:pt idx="2003" formatCode="0.0">
                  <c:v>32</c:v>
                </c:pt>
                <c:pt idx="2004" formatCode="0.0">
                  <c:v>32</c:v>
                </c:pt>
                <c:pt idx="2005" formatCode="0.0">
                  <c:v>31.3</c:v>
                </c:pt>
                <c:pt idx="2006" formatCode="0.0">
                  <c:v>30.9</c:v>
                </c:pt>
                <c:pt idx="2007" formatCode="0.0">
                  <c:v>29.6</c:v>
                </c:pt>
                <c:pt idx="2008" formatCode="0.0">
                  <c:v>29.7</c:v>
                </c:pt>
                <c:pt idx="2009" formatCode="0.0">
                  <c:v>30.1</c:v>
                </c:pt>
                <c:pt idx="2010" formatCode="0.0">
                  <c:v>30</c:v>
                </c:pt>
                <c:pt idx="2011" formatCode="0.0">
                  <c:v>32.1</c:v>
                </c:pt>
                <c:pt idx="2012" formatCode="0.0">
                  <c:v>31.3</c:v>
                </c:pt>
                <c:pt idx="2013">
                  <c:v>30.9</c:v>
                </c:pt>
                <c:pt idx="2014">
                  <c:v>30.5</c:v>
                </c:pt>
                <c:pt idx="2015">
                  <c:v>31</c:v>
                </c:pt>
                <c:pt idx="2016">
                  <c:v>31</c:v>
                </c:pt>
                <c:pt idx="2017">
                  <c:v>31.5</c:v>
                </c:pt>
                <c:pt idx="2018">
                  <c:v>31.6</c:v>
                </c:pt>
                <c:pt idx="2019">
                  <c:v>28.5</c:v>
                </c:pt>
                <c:pt idx="2020">
                  <c:v>29</c:v>
                </c:pt>
                <c:pt idx="2021">
                  <c:v>29</c:v>
                </c:pt>
                <c:pt idx="2022">
                  <c:v>29</c:v>
                </c:pt>
                <c:pt idx="2023">
                  <c:v>29</c:v>
                </c:pt>
                <c:pt idx="2024">
                  <c:v>30.8</c:v>
                </c:pt>
                <c:pt idx="2025">
                  <c:v>31.9</c:v>
                </c:pt>
                <c:pt idx="2026">
                  <c:v>29.4</c:v>
                </c:pt>
                <c:pt idx="2027">
                  <c:v>30</c:v>
                </c:pt>
                <c:pt idx="2028">
                  <c:v>28.7</c:v>
                </c:pt>
                <c:pt idx="2029">
                  <c:v>28.5</c:v>
                </c:pt>
                <c:pt idx="2030">
                  <c:v>28.9</c:v>
                </c:pt>
                <c:pt idx="2031">
                  <c:v>29</c:v>
                </c:pt>
                <c:pt idx="2032">
                  <c:v>30.8</c:v>
                </c:pt>
                <c:pt idx="2033">
                  <c:v>31.1</c:v>
                </c:pt>
                <c:pt idx="2034">
                  <c:v>32.1</c:v>
                </c:pt>
                <c:pt idx="2035">
                  <c:v>34</c:v>
                </c:pt>
                <c:pt idx="2036">
                  <c:v>32.799999999999997</c:v>
                </c:pt>
                <c:pt idx="2037">
                  <c:v>32.200000000000003</c:v>
                </c:pt>
                <c:pt idx="2038">
                  <c:v>33.9</c:v>
                </c:pt>
                <c:pt idx="2039">
                  <c:v>33</c:v>
                </c:pt>
                <c:pt idx="2040">
                  <c:v>33.200000000000003</c:v>
                </c:pt>
                <c:pt idx="2041">
                  <c:v>33.4</c:v>
                </c:pt>
                <c:pt idx="2042">
                  <c:v>33</c:v>
                </c:pt>
                <c:pt idx="2043">
                  <c:v>32.799999999999997</c:v>
                </c:pt>
                <c:pt idx="2044">
                  <c:v>29.5</c:v>
                </c:pt>
                <c:pt idx="2045">
                  <c:v>28.7</c:v>
                </c:pt>
                <c:pt idx="2046">
                  <c:v>28</c:v>
                </c:pt>
                <c:pt idx="2047">
                  <c:v>27.9</c:v>
                </c:pt>
                <c:pt idx="2048">
                  <c:v>28.8</c:v>
                </c:pt>
                <c:pt idx="2049">
                  <c:v>29</c:v>
                </c:pt>
                <c:pt idx="2070">
                  <c:v>26.7</c:v>
                </c:pt>
                <c:pt idx="2071">
                  <c:v>30</c:v>
                </c:pt>
                <c:pt idx="2072">
                  <c:v>30</c:v>
                </c:pt>
                <c:pt idx="2073">
                  <c:v>30.7</c:v>
                </c:pt>
                <c:pt idx="2074">
                  <c:v>31</c:v>
                </c:pt>
                <c:pt idx="2075">
                  <c:v>31</c:v>
                </c:pt>
                <c:pt idx="2076">
                  <c:v>30.3</c:v>
                </c:pt>
                <c:pt idx="2077">
                  <c:v>29.2</c:v>
                </c:pt>
                <c:pt idx="2078">
                  <c:v>30.1</c:v>
                </c:pt>
                <c:pt idx="2079">
                  <c:v>30.4</c:v>
                </c:pt>
                <c:pt idx="2080">
                  <c:v>31</c:v>
                </c:pt>
                <c:pt idx="2081">
                  <c:v>31</c:v>
                </c:pt>
                <c:pt idx="2082">
                  <c:v>30.3</c:v>
                </c:pt>
                <c:pt idx="2083">
                  <c:v>31</c:v>
                </c:pt>
                <c:pt idx="2084">
                  <c:v>31</c:v>
                </c:pt>
                <c:pt idx="2085">
                  <c:v>30.2</c:v>
                </c:pt>
                <c:pt idx="2086">
                  <c:v>29.9</c:v>
                </c:pt>
                <c:pt idx="2087">
                  <c:v>29.2</c:v>
                </c:pt>
                <c:pt idx="2088">
                  <c:v>28.5</c:v>
                </c:pt>
                <c:pt idx="2089">
                  <c:v>28.2</c:v>
                </c:pt>
                <c:pt idx="2090">
                  <c:v>30</c:v>
                </c:pt>
                <c:pt idx="2091">
                  <c:v>30</c:v>
                </c:pt>
                <c:pt idx="2092">
                  <c:v>30</c:v>
                </c:pt>
                <c:pt idx="2093">
                  <c:v>30</c:v>
                </c:pt>
                <c:pt idx="2094">
                  <c:v>30.5</c:v>
                </c:pt>
                <c:pt idx="2095">
                  <c:v>30.1</c:v>
                </c:pt>
                <c:pt idx="2096">
                  <c:v>31.5</c:v>
                </c:pt>
                <c:pt idx="2097">
                  <c:v>32.4</c:v>
                </c:pt>
                <c:pt idx="2098">
                  <c:v>31.7</c:v>
                </c:pt>
                <c:pt idx="2099">
                  <c:v>32.4</c:v>
                </c:pt>
                <c:pt idx="2100">
                  <c:v>33</c:v>
                </c:pt>
                <c:pt idx="2101">
                  <c:v>33.1</c:v>
                </c:pt>
                <c:pt idx="2102">
                  <c:v>33.200000000000003</c:v>
                </c:pt>
                <c:pt idx="2103">
                  <c:v>33</c:v>
                </c:pt>
                <c:pt idx="2104">
                  <c:v>32</c:v>
                </c:pt>
                <c:pt idx="2105">
                  <c:v>32.299999999999997</c:v>
                </c:pt>
                <c:pt idx="2106">
                  <c:v>32.799999999999997</c:v>
                </c:pt>
                <c:pt idx="2107">
                  <c:v>30.5</c:v>
                </c:pt>
                <c:pt idx="2124">
                  <c:v>22.1</c:v>
                </c:pt>
                <c:pt idx="2125">
                  <c:v>24.6</c:v>
                </c:pt>
                <c:pt idx="2126">
                  <c:v>25</c:v>
                </c:pt>
                <c:pt idx="2127">
                  <c:v>22.8</c:v>
                </c:pt>
                <c:pt idx="2128">
                  <c:v>22</c:v>
                </c:pt>
                <c:pt idx="2129">
                  <c:v>22.1</c:v>
                </c:pt>
                <c:pt idx="2130">
                  <c:v>23.5</c:v>
                </c:pt>
                <c:pt idx="2131">
                  <c:v>24.1</c:v>
                </c:pt>
                <c:pt idx="2132">
                  <c:v>25</c:v>
                </c:pt>
                <c:pt idx="2133">
                  <c:v>25</c:v>
                </c:pt>
                <c:pt idx="2134">
                  <c:v>25</c:v>
                </c:pt>
                <c:pt idx="2135">
                  <c:v>25</c:v>
                </c:pt>
                <c:pt idx="2136">
                  <c:v>24.5</c:v>
                </c:pt>
                <c:pt idx="2137">
                  <c:v>24</c:v>
                </c:pt>
                <c:pt idx="2138">
                  <c:v>23.8</c:v>
                </c:pt>
                <c:pt idx="2139">
                  <c:v>23</c:v>
                </c:pt>
                <c:pt idx="2140">
                  <c:v>23</c:v>
                </c:pt>
                <c:pt idx="2141">
                  <c:v>23</c:v>
                </c:pt>
                <c:pt idx="2142">
                  <c:v>23.4</c:v>
                </c:pt>
                <c:pt idx="2143">
                  <c:v>23</c:v>
                </c:pt>
                <c:pt idx="2144">
                  <c:v>23.1</c:v>
                </c:pt>
                <c:pt idx="2145">
                  <c:v>23.9</c:v>
                </c:pt>
                <c:pt idx="2146">
                  <c:v>24</c:v>
                </c:pt>
                <c:pt idx="2147">
                  <c:v>24</c:v>
                </c:pt>
                <c:pt idx="2148">
                  <c:v>24</c:v>
                </c:pt>
                <c:pt idx="2149">
                  <c:v>24</c:v>
                </c:pt>
                <c:pt idx="2150">
                  <c:v>24</c:v>
                </c:pt>
                <c:pt idx="2151">
                  <c:v>24</c:v>
                </c:pt>
                <c:pt idx="2152">
                  <c:v>24</c:v>
                </c:pt>
                <c:pt idx="2153">
                  <c:v>24</c:v>
                </c:pt>
                <c:pt idx="2154">
                  <c:v>24</c:v>
                </c:pt>
                <c:pt idx="2155">
                  <c:v>24</c:v>
                </c:pt>
                <c:pt idx="2156">
                  <c:v>24</c:v>
                </c:pt>
                <c:pt idx="2157">
                  <c:v>24</c:v>
                </c:pt>
                <c:pt idx="2158">
                  <c:v>24</c:v>
                </c:pt>
                <c:pt idx="2159">
                  <c:v>24</c:v>
                </c:pt>
                <c:pt idx="2160">
                  <c:v>24</c:v>
                </c:pt>
                <c:pt idx="2161">
                  <c:v>24</c:v>
                </c:pt>
                <c:pt idx="2162">
                  <c:v>24.8</c:v>
                </c:pt>
                <c:pt idx="2163">
                  <c:v>25</c:v>
                </c:pt>
                <c:pt idx="2164">
                  <c:v>25</c:v>
                </c:pt>
                <c:pt idx="2165">
                  <c:v>25</c:v>
                </c:pt>
                <c:pt idx="2166" formatCode="0.0">
                  <c:v>25.2</c:v>
                </c:pt>
                <c:pt idx="2167" formatCode="0">
                  <c:v>25</c:v>
                </c:pt>
                <c:pt idx="2168" formatCode="0">
                  <c:v>25</c:v>
                </c:pt>
                <c:pt idx="2169" formatCode="0.0">
                  <c:v>24.4</c:v>
                </c:pt>
                <c:pt idx="2170" formatCode="0">
                  <c:v>25</c:v>
                </c:pt>
                <c:pt idx="2171" formatCode="0">
                  <c:v>25</c:v>
                </c:pt>
                <c:pt idx="2172" formatCode="0.0">
                  <c:v>25.2</c:v>
                </c:pt>
                <c:pt idx="2173" formatCode="0">
                  <c:v>25</c:v>
                </c:pt>
                <c:pt idx="2174" formatCode="0">
                  <c:v>25</c:v>
                </c:pt>
                <c:pt idx="2175" formatCode="0">
                  <c:v>25</c:v>
                </c:pt>
                <c:pt idx="2176" formatCode="0">
                  <c:v>25</c:v>
                </c:pt>
                <c:pt idx="2177" formatCode="0">
                  <c:v>25</c:v>
                </c:pt>
                <c:pt idx="2178" formatCode="0">
                  <c:v>25</c:v>
                </c:pt>
                <c:pt idx="2179" formatCode="0">
                  <c:v>25</c:v>
                </c:pt>
                <c:pt idx="2180" formatCode="0">
                  <c:v>25</c:v>
                </c:pt>
                <c:pt idx="2181" formatCode="0.0">
                  <c:v>24.8</c:v>
                </c:pt>
                <c:pt idx="2182" formatCode="0.0">
                  <c:v>24.9</c:v>
                </c:pt>
                <c:pt idx="2183" formatCode="0">
                  <c:v>24</c:v>
                </c:pt>
                <c:pt idx="2184" formatCode="0.0">
                  <c:v>24.8</c:v>
                </c:pt>
                <c:pt idx="2185" formatCode="0">
                  <c:v>25</c:v>
                </c:pt>
                <c:pt idx="2186" formatCode="0">
                  <c:v>25</c:v>
                </c:pt>
                <c:pt idx="2187" formatCode="0">
                  <c:v>25</c:v>
                </c:pt>
                <c:pt idx="2188" formatCode="0">
                  <c:v>25</c:v>
                </c:pt>
                <c:pt idx="2189" formatCode="0">
                  <c:v>25</c:v>
                </c:pt>
                <c:pt idx="2190" formatCode="0">
                  <c:v>25</c:v>
                </c:pt>
                <c:pt idx="2191" formatCode="0.0">
                  <c:v>24.9</c:v>
                </c:pt>
                <c:pt idx="2192" formatCode="0">
                  <c:v>24</c:v>
                </c:pt>
                <c:pt idx="2193" formatCode="0.0">
                  <c:v>24.6</c:v>
                </c:pt>
                <c:pt idx="2194" formatCode="0">
                  <c:v>25</c:v>
                </c:pt>
                <c:pt idx="2195" formatCode="0">
                  <c:v>25</c:v>
                </c:pt>
                <c:pt idx="2196" formatCode="0">
                  <c:v>25</c:v>
                </c:pt>
                <c:pt idx="2197">
                  <c:v>25</c:v>
                </c:pt>
                <c:pt idx="2198">
                  <c:v>25.2</c:v>
                </c:pt>
                <c:pt idx="2199">
                  <c:v>25</c:v>
                </c:pt>
                <c:pt idx="2200">
                  <c:v>25</c:v>
                </c:pt>
                <c:pt idx="2201">
                  <c:v>25</c:v>
                </c:pt>
                <c:pt idx="2202">
                  <c:v>25</c:v>
                </c:pt>
                <c:pt idx="2203">
                  <c:v>25</c:v>
                </c:pt>
                <c:pt idx="2204">
                  <c:v>25</c:v>
                </c:pt>
                <c:pt idx="2205">
                  <c:v>25</c:v>
                </c:pt>
                <c:pt idx="2206">
                  <c:v>25.2</c:v>
                </c:pt>
                <c:pt idx="2207">
                  <c:v>25.3</c:v>
                </c:pt>
                <c:pt idx="2208">
                  <c:v>25</c:v>
                </c:pt>
                <c:pt idx="2209">
                  <c:v>25.4</c:v>
                </c:pt>
                <c:pt idx="2210">
                  <c:v>25</c:v>
                </c:pt>
                <c:pt idx="2211">
                  <c:v>25.1</c:v>
                </c:pt>
                <c:pt idx="2212">
                  <c:v>25.3</c:v>
                </c:pt>
                <c:pt idx="2213">
                  <c:v>25</c:v>
                </c:pt>
                <c:pt idx="2214">
                  <c:v>25.6</c:v>
                </c:pt>
                <c:pt idx="2215">
                  <c:v>25.5</c:v>
                </c:pt>
                <c:pt idx="2216">
                  <c:v>25.3</c:v>
                </c:pt>
                <c:pt idx="2217">
                  <c:v>25.4</c:v>
                </c:pt>
                <c:pt idx="2218">
                  <c:v>25</c:v>
                </c:pt>
                <c:pt idx="2219">
                  <c:v>25.4</c:v>
                </c:pt>
                <c:pt idx="2220">
                  <c:v>25</c:v>
                </c:pt>
                <c:pt idx="2221">
                  <c:v>25</c:v>
                </c:pt>
                <c:pt idx="2222">
                  <c:v>25.6</c:v>
                </c:pt>
                <c:pt idx="2223">
                  <c:v>25.4</c:v>
                </c:pt>
                <c:pt idx="2224">
                  <c:v>25</c:v>
                </c:pt>
                <c:pt idx="2225">
                  <c:v>25</c:v>
                </c:pt>
                <c:pt idx="2226">
                  <c:v>25</c:v>
                </c:pt>
                <c:pt idx="2227">
                  <c:v>25.1</c:v>
                </c:pt>
                <c:pt idx="2228">
                  <c:v>25.4</c:v>
                </c:pt>
                <c:pt idx="2229">
                  <c:v>25</c:v>
                </c:pt>
                <c:pt idx="2230">
                  <c:v>25.3</c:v>
                </c:pt>
                <c:pt idx="2231">
                  <c:v>25.4</c:v>
                </c:pt>
                <c:pt idx="2232">
                  <c:v>25.3</c:v>
                </c:pt>
                <c:pt idx="2233">
                  <c:v>25</c:v>
                </c:pt>
                <c:pt idx="2234">
                  <c:v>25</c:v>
                </c:pt>
                <c:pt idx="2235">
                  <c:v>25</c:v>
                </c:pt>
                <c:pt idx="2236">
                  <c:v>25</c:v>
                </c:pt>
                <c:pt idx="2237">
                  <c:v>25</c:v>
                </c:pt>
                <c:pt idx="2238">
                  <c:v>24.7</c:v>
                </c:pt>
                <c:pt idx="2239">
                  <c:v>24</c:v>
                </c:pt>
                <c:pt idx="2240">
                  <c:v>24</c:v>
                </c:pt>
                <c:pt idx="2241">
                  <c:v>24</c:v>
                </c:pt>
                <c:pt idx="2242">
                  <c:v>23.9</c:v>
                </c:pt>
                <c:pt idx="2243">
                  <c:v>19.100000000000001</c:v>
                </c:pt>
                <c:pt idx="2257">
                  <c:v>24.3</c:v>
                </c:pt>
                <c:pt idx="2258">
                  <c:v>25</c:v>
                </c:pt>
                <c:pt idx="2259">
                  <c:v>25.5</c:v>
                </c:pt>
                <c:pt idx="2260">
                  <c:v>24.5</c:v>
                </c:pt>
                <c:pt idx="2261">
                  <c:v>25</c:v>
                </c:pt>
                <c:pt idx="2262">
                  <c:v>24.9</c:v>
                </c:pt>
                <c:pt idx="2263">
                  <c:v>24</c:v>
                </c:pt>
                <c:pt idx="2264">
                  <c:v>24</c:v>
                </c:pt>
                <c:pt idx="2265">
                  <c:v>24</c:v>
                </c:pt>
                <c:pt idx="2266">
                  <c:v>24</c:v>
                </c:pt>
                <c:pt idx="2267">
                  <c:v>24.4</c:v>
                </c:pt>
                <c:pt idx="2268">
                  <c:v>24</c:v>
                </c:pt>
                <c:pt idx="2269">
                  <c:v>25.4</c:v>
                </c:pt>
                <c:pt idx="2270">
                  <c:v>26</c:v>
                </c:pt>
                <c:pt idx="2271">
                  <c:v>26.2</c:v>
                </c:pt>
                <c:pt idx="2272">
                  <c:v>28</c:v>
                </c:pt>
                <c:pt idx="2273">
                  <c:v>28.1</c:v>
                </c:pt>
                <c:pt idx="2274">
                  <c:v>28.6</c:v>
                </c:pt>
                <c:pt idx="2275">
                  <c:v>28</c:v>
                </c:pt>
                <c:pt idx="2276">
                  <c:v>27.4</c:v>
                </c:pt>
                <c:pt idx="2277">
                  <c:v>27.4</c:v>
                </c:pt>
                <c:pt idx="2278">
                  <c:v>27.3</c:v>
                </c:pt>
                <c:pt idx="2279">
                  <c:v>25.6</c:v>
                </c:pt>
                <c:pt idx="2280">
                  <c:v>26.2</c:v>
                </c:pt>
                <c:pt idx="2281">
                  <c:v>29.5</c:v>
                </c:pt>
                <c:pt idx="2282">
                  <c:v>31.1</c:v>
                </c:pt>
                <c:pt idx="2283">
                  <c:v>29.7</c:v>
                </c:pt>
                <c:pt idx="2284">
                  <c:v>30</c:v>
                </c:pt>
                <c:pt idx="2285">
                  <c:v>30.6</c:v>
                </c:pt>
                <c:pt idx="2286">
                  <c:v>31.2</c:v>
                </c:pt>
                <c:pt idx="2287">
                  <c:v>31.1</c:v>
                </c:pt>
                <c:pt idx="2288">
                  <c:v>31</c:v>
                </c:pt>
                <c:pt idx="2289">
                  <c:v>30.6</c:v>
                </c:pt>
                <c:pt idx="2290">
                  <c:v>29.7</c:v>
                </c:pt>
                <c:pt idx="2291">
                  <c:v>29.7</c:v>
                </c:pt>
                <c:pt idx="2292">
                  <c:v>29.8</c:v>
                </c:pt>
                <c:pt idx="2293">
                  <c:v>29.8</c:v>
                </c:pt>
                <c:pt idx="2294">
                  <c:v>29.3</c:v>
                </c:pt>
                <c:pt idx="2295">
                  <c:v>28.4</c:v>
                </c:pt>
                <c:pt idx="2296">
                  <c:v>28</c:v>
                </c:pt>
                <c:pt idx="2297">
                  <c:v>28</c:v>
                </c:pt>
                <c:pt idx="2298">
                  <c:v>27.2</c:v>
                </c:pt>
                <c:pt idx="2299">
                  <c:v>26.8</c:v>
                </c:pt>
                <c:pt idx="2300">
                  <c:v>26.4</c:v>
                </c:pt>
                <c:pt idx="2301">
                  <c:v>26.5</c:v>
                </c:pt>
                <c:pt idx="2302">
                  <c:v>26.7</c:v>
                </c:pt>
                <c:pt idx="2303">
                  <c:v>27.1</c:v>
                </c:pt>
                <c:pt idx="2304">
                  <c:v>28.3</c:v>
                </c:pt>
                <c:pt idx="2305">
                  <c:v>28.5</c:v>
                </c:pt>
                <c:pt idx="2306">
                  <c:v>29</c:v>
                </c:pt>
                <c:pt idx="2307">
                  <c:v>29</c:v>
                </c:pt>
                <c:pt idx="2308">
                  <c:v>29</c:v>
                </c:pt>
                <c:pt idx="2309">
                  <c:v>28.9</c:v>
                </c:pt>
                <c:pt idx="2310">
                  <c:v>29</c:v>
                </c:pt>
                <c:pt idx="2311">
                  <c:v>29.2</c:v>
                </c:pt>
                <c:pt idx="2312">
                  <c:v>29.4</c:v>
                </c:pt>
                <c:pt idx="2313">
                  <c:v>29.1</c:v>
                </c:pt>
                <c:pt idx="2314">
                  <c:v>29.1</c:v>
                </c:pt>
                <c:pt idx="2315">
                  <c:v>28.6</c:v>
                </c:pt>
                <c:pt idx="2316">
                  <c:v>29.2</c:v>
                </c:pt>
                <c:pt idx="2317">
                  <c:v>29.1</c:v>
                </c:pt>
                <c:pt idx="2318">
                  <c:v>29.2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8-89B3-4ECA-8A9F-327853D3F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9792528"/>
        <c:axId val="159792912"/>
      </c:lineChart>
      <c:dateAx>
        <c:axId val="15979252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792912"/>
        <c:crosses val="autoZero"/>
        <c:auto val="1"/>
        <c:lblOffset val="100"/>
        <c:baseTimeUnit val="days"/>
      </c:dateAx>
      <c:valAx>
        <c:axId val="159792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9792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Перепад давления</a:t>
            </a:r>
            <a:r>
              <a:rPr lang="ru-RU" baseline="0"/>
              <a:t> в Р-1, атм</a:t>
            </a:r>
            <a:endParaRPr lang="ru-RU"/>
          </a:p>
        </c:rich>
      </c:tx>
      <c:layout>
        <c:manualLayout>
          <c:xMode val="edge"/>
          <c:yMode val="edge"/>
          <c:x val="6.453403507329215E-3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230"/>
              <c:layout>
                <c:manualLayout>
                  <c:x val="5.4250088636955841E-3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2DD-40D0-B33B-0CB5EBC30827}"/>
                </c:ext>
              </c:extLst>
            </c:dLbl>
            <c:dLbl>
              <c:idx val="853"/>
              <c:layout>
                <c:manualLayout>
                  <c:x val="1.0850017727390374E-3"/>
                  <c:y val="-4.629629629629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2DD-40D0-B33B-0CB5EBC30827}"/>
                </c:ext>
              </c:extLst>
            </c:dLbl>
            <c:dLbl>
              <c:idx val="986"/>
              <c:layout>
                <c:manualLayout>
                  <c:x val="-1.41050230456086E-2"/>
                  <c:y val="-2.7777777777777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D-40D0-B33B-0CB5EBC30827}"/>
                </c:ext>
              </c:extLst>
            </c:dLbl>
            <c:dLbl>
              <c:idx val="1086"/>
              <c:layout>
                <c:manualLayout>
                  <c:x val="-3.2550053182173584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2DD-40D0-B33B-0CB5EBC30827}"/>
                </c:ext>
              </c:extLst>
            </c:dLbl>
            <c:dLbl>
              <c:idx val="1286"/>
              <c:layout>
                <c:manualLayout>
                  <c:x val="-1.8445030136564986E-2"/>
                  <c:y val="-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2DD-40D0-B33B-0CB5EBC30827}"/>
                </c:ext>
              </c:extLst>
            </c:dLbl>
            <c:dLbl>
              <c:idx val="1411"/>
              <c:layout>
                <c:manualLayout>
                  <c:x val="-2.3870039000260572E-2"/>
                  <c:y val="-6.01851851851852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2DD-40D0-B33B-0CB5EBC30827}"/>
                </c:ext>
              </c:extLst>
            </c:dLbl>
            <c:dLbl>
              <c:idx val="1477"/>
              <c:layout>
                <c:manualLayout>
                  <c:x val="-4.774007800052114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2DD-40D0-B33B-0CB5EBC30827}"/>
                </c:ext>
              </c:extLst>
            </c:dLbl>
            <c:dLbl>
              <c:idx val="1494"/>
              <c:layout>
                <c:manualLayout>
                  <c:x val="-3.797506204586909E-2"/>
                  <c:y val="-5.5555555555555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2DD-40D0-B33B-0CB5EBC30827}"/>
                </c:ext>
              </c:extLst>
            </c:dLbl>
            <c:dLbl>
              <c:idx val="1571"/>
              <c:layout>
                <c:manualLayout>
                  <c:x val="-3.1465051409434466E-2"/>
                  <c:y val="-5.0925925925925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2DD-40D0-B33B-0CB5EBC30827}"/>
                </c:ext>
              </c:extLst>
            </c:dLbl>
            <c:dLbl>
              <c:idx val="1622"/>
              <c:layout>
                <c:manualLayout>
                  <c:x val="-5.4250088636956639E-3"/>
                  <c:y val="-3.7037037037037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2DD-40D0-B33B-0CB5EBC30827}"/>
                </c:ext>
              </c:extLst>
            </c:dLbl>
            <c:dLbl>
              <c:idx val="1721"/>
              <c:layout>
                <c:manualLayout>
                  <c:x val="-3.2550053182173505E-3"/>
                  <c:y val="-8.7962962962962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2DD-40D0-B33B-0CB5EBC30827}"/>
                </c:ext>
              </c:extLst>
            </c:dLbl>
            <c:dLbl>
              <c:idx val="1900"/>
              <c:layout>
                <c:manualLayout>
                  <c:x val="-3.146505140943455E-2"/>
                  <c:y val="-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2DD-40D0-B33B-0CB5EBC30827}"/>
                </c:ext>
              </c:extLst>
            </c:dLbl>
            <c:dLbl>
              <c:idx val="1936"/>
              <c:layout>
                <c:manualLayout>
                  <c:x val="-3.2550053182173505E-3"/>
                  <c:y val="-0.134259259259259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2DD-40D0-B33B-0CB5EBC30827}"/>
                </c:ext>
              </c:extLst>
            </c:dLbl>
            <c:dLbl>
              <c:idx val="2041"/>
              <c:layout>
                <c:manualLayout>
                  <c:x val="-5.2080085091477608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2DD-40D0-B33B-0CB5EBC30827}"/>
                </c:ext>
              </c:extLst>
            </c:dLbl>
            <c:dLbl>
              <c:idx val="2149"/>
              <c:layout>
                <c:manualLayout>
                  <c:x val="-9.765015954652052E-3"/>
                  <c:y val="-8.7962962962962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D2DD-40D0-B33B-0CB5EBC30827}"/>
                </c:ext>
              </c:extLst>
            </c:dLbl>
            <c:dLbl>
              <c:idx val="2218"/>
              <c:layout>
                <c:manualLayout>
                  <c:x val="-1.5190024818347796E-2"/>
                  <c:y val="-0.120370370370370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2DD-40D0-B33B-0CB5EBC30827}"/>
                </c:ext>
              </c:extLst>
            </c:dLbl>
            <c:dLbl>
              <c:idx val="2293"/>
              <c:layout>
                <c:manualLayout>
                  <c:x val="-4.0145065591347326E-2"/>
                  <c:y val="-0.120370370370370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D2DD-40D0-B33B-0CB5EBC30827}"/>
                </c:ext>
              </c:extLst>
            </c:dLbl>
            <c:dLbl>
              <c:idx val="2324"/>
              <c:layout>
                <c:manualLayout>
                  <c:x val="-4.6655076227782026E-2"/>
                  <c:y val="-0.129629629629629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D2DD-40D0-B33B-0CB5EBC30827}"/>
                </c:ext>
              </c:extLst>
            </c:dLbl>
            <c:dLbl>
              <c:idx val="2350"/>
              <c:layout>
                <c:manualLayout>
                  <c:x val="-5.642009218243408E-2"/>
                  <c:y val="-5.0925925925925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D2DD-40D0-B33B-0CB5EBC30827}"/>
                </c:ext>
              </c:extLst>
            </c:dLbl>
            <c:dLbl>
              <c:idx val="2353"/>
              <c:layout>
                <c:manualLayout>
                  <c:x val="-4.123006736408644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D2DD-40D0-B33B-0CB5EBC308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'с 08.18'!$A$5:$A$2379</c:f>
              <c:numCache>
                <c:formatCode>m/d/yyyy</c:formatCode>
                <c:ptCount val="2375"/>
                <c:pt idx="0">
                  <c:v>43339</c:v>
                </c:pt>
                <c:pt idx="1">
                  <c:v>43340</c:v>
                </c:pt>
                <c:pt idx="2">
                  <c:v>43341</c:v>
                </c:pt>
                <c:pt idx="3">
                  <c:v>43342</c:v>
                </c:pt>
                <c:pt idx="4">
                  <c:v>43343</c:v>
                </c:pt>
                <c:pt idx="5">
                  <c:v>43344</c:v>
                </c:pt>
                <c:pt idx="6">
                  <c:v>43345</c:v>
                </c:pt>
                <c:pt idx="7">
                  <c:v>43346</c:v>
                </c:pt>
                <c:pt idx="8">
                  <c:v>43347</c:v>
                </c:pt>
                <c:pt idx="9">
                  <c:v>43348</c:v>
                </c:pt>
                <c:pt idx="10">
                  <c:v>43349</c:v>
                </c:pt>
                <c:pt idx="11">
                  <c:v>43350</c:v>
                </c:pt>
                <c:pt idx="12">
                  <c:v>43351</c:v>
                </c:pt>
                <c:pt idx="13">
                  <c:v>43352</c:v>
                </c:pt>
                <c:pt idx="14">
                  <c:v>43353</c:v>
                </c:pt>
                <c:pt idx="15">
                  <c:v>43354</c:v>
                </c:pt>
                <c:pt idx="16">
                  <c:v>43355</c:v>
                </c:pt>
                <c:pt idx="17">
                  <c:v>43356</c:v>
                </c:pt>
                <c:pt idx="18">
                  <c:v>43357</c:v>
                </c:pt>
                <c:pt idx="19">
                  <c:v>43358</c:v>
                </c:pt>
                <c:pt idx="20">
                  <c:v>43359</c:v>
                </c:pt>
                <c:pt idx="21">
                  <c:v>43360</c:v>
                </c:pt>
                <c:pt idx="22">
                  <c:v>43361</c:v>
                </c:pt>
                <c:pt idx="23">
                  <c:v>43362</c:v>
                </c:pt>
                <c:pt idx="24">
                  <c:v>43363</c:v>
                </c:pt>
                <c:pt idx="25">
                  <c:v>43364</c:v>
                </c:pt>
                <c:pt idx="26">
                  <c:v>43365</c:v>
                </c:pt>
                <c:pt idx="27">
                  <c:v>43366</c:v>
                </c:pt>
                <c:pt idx="28">
                  <c:v>43367</c:v>
                </c:pt>
                <c:pt idx="29">
                  <c:v>43368</c:v>
                </c:pt>
                <c:pt idx="30">
                  <c:v>43369</c:v>
                </c:pt>
                <c:pt idx="31">
                  <c:v>43370</c:v>
                </c:pt>
                <c:pt idx="32">
                  <c:v>43371</c:v>
                </c:pt>
                <c:pt idx="33">
                  <c:v>43372</c:v>
                </c:pt>
                <c:pt idx="34">
                  <c:v>43373</c:v>
                </c:pt>
                <c:pt idx="35">
                  <c:v>43374</c:v>
                </c:pt>
                <c:pt idx="36">
                  <c:v>43375</c:v>
                </c:pt>
                <c:pt idx="37">
                  <c:v>43376</c:v>
                </c:pt>
                <c:pt idx="38">
                  <c:v>43377</c:v>
                </c:pt>
                <c:pt idx="39">
                  <c:v>43378</c:v>
                </c:pt>
                <c:pt idx="40">
                  <c:v>43379</c:v>
                </c:pt>
                <c:pt idx="41">
                  <c:v>43380</c:v>
                </c:pt>
                <c:pt idx="42">
                  <c:v>43381</c:v>
                </c:pt>
                <c:pt idx="43">
                  <c:v>43382</c:v>
                </c:pt>
                <c:pt idx="44">
                  <c:v>43383</c:v>
                </c:pt>
                <c:pt idx="45">
                  <c:v>43384</c:v>
                </c:pt>
                <c:pt idx="46">
                  <c:v>43385</c:v>
                </c:pt>
                <c:pt idx="47">
                  <c:v>43386</c:v>
                </c:pt>
                <c:pt idx="48">
                  <c:v>43387</c:v>
                </c:pt>
                <c:pt idx="49">
                  <c:v>43388</c:v>
                </c:pt>
                <c:pt idx="50">
                  <c:v>43389</c:v>
                </c:pt>
                <c:pt idx="51">
                  <c:v>43390</c:v>
                </c:pt>
                <c:pt idx="52">
                  <c:v>43391</c:v>
                </c:pt>
                <c:pt idx="53">
                  <c:v>43392</c:v>
                </c:pt>
                <c:pt idx="54">
                  <c:v>43393</c:v>
                </c:pt>
                <c:pt idx="55">
                  <c:v>43394</c:v>
                </c:pt>
                <c:pt idx="56">
                  <c:v>43395</c:v>
                </c:pt>
                <c:pt idx="57">
                  <c:v>43396</c:v>
                </c:pt>
                <c:pt idx="58">
                  <c:v>43397</c:v>
                </c:pt>
                <c:pt idx="59">
                  <c:v>43398</c:v>
                </c:pt>
                <c:pt idx="60">
                  <c:v>43399</c:v>
                </c:pt>
                <c:pt idx="61">
                  <c:v>43400</c:v>
                </c:pt>
                <c:pt idx="62">
                  <c:v>43401</c:v>
                </c:pt>
                <c:pt idx="63">
                  <c:v>43402</c:v>
                </c:pt>
                <c:pt idx="64">
                  <c:v>43403</c:v>
                </c:pt>
                <c:pt idx="65">
                  <c:v>43404</c:v>
                </c:pt>
                <c:pt idx="66">
                  <c:v>43405</c:v>
                </c:pt>
                <c:pt idx="67">
                  <c:v>43406</c:v>
                </c:pt>
                <c:pt idx="68">
                  <c:v>43407</c:v>
                </c:pt>
                <c:pt idx="69">
                  <c:v>43408</c:v>
                </c:pt>
                <c:pt idx="70">
                  <c:v>43409</c:v>
                </c:pt>
                <c:pt idx="71">
                  <c:v>43410</c:v>
                </c:pt>
                <c:pt idx="72">
                  <c:v>43411</c:v>
                </c:pt>
                <c:pt idx="73">
                  <c:v>43412</c:v>
                </c:pt>
                <c:pt idx="74">
                  <c:v>43413</c:v>
                </c:pt>
                <c:pt idx="75">
                  <c:v>43414</c:v>
                </c:pt>
                <c:pt idx="76">
                  <c:v>43415</c:v>
                </c:pt>
                <c:pt idx="77">
                  <c:v>43416</c:v>
                </c:pt>
                <c:pt idx="78">
                  <c:v>43417</c:v>
                </c:pt>
                <c:pt idx="79">
                  <c:v>43418</c:v>
                </c:pt>
                <c:pt idx="80">
                  <c:v>43419</c:v>
                </c:pt>
                <c:pt idx="81">
                  <c:v>43420</c:v>
                </c:pt>
                <c:pt idx="82">
                  <c:v>43421</c:v>
                </c:pt>
                <c:pt idx="83">
                  <c:v>43422</c:v>
                </c:pt>
                <c:pt idx="84">
                  <c:v>43423</c:v>
                </c:pt>
                <c:pt idx="85">
                  <c:v>43424</c:v>
                </c:pt>
                <c:pt idx="86">
                  <c:v>43425</c:v>
                </c:pt>
                <c:pt idx="87">
                  <c:v>43426</c:v>
                </c:pt>
                <c:pt idx="88">
                  <c:v>43427</c:v>
                </c:pt>
                <c:pt idx="89">
                  <c:v>43428</c:v>
                </c:pt>
                <c:pt idx="90">
                  <c:v>43429</c:v>
                </c:pt>
                <c:pt idx="91">
                  <c:v>43430</c:v>
                </c:pt>
                <c:pt idx="92">
                  <c:v>43431</c:v>
                </c:pt>
                <c:pt idx="93">
                  <c:v>43432</c:v>
                </c:pt>
                <c:pt idx="94">
                  <c:v>43433</c:v>
                </c:pt>
                <c:pt idx="95">
                  <c:v>43434</c:v>
                </c:pt>
                <c:pt idx="96">
                  <c:v>43435</c:v>
                </c:pt>
                <c:pt idx="97">
                  <c:v>43436</c:v>
                </c:pt>
                <c:pt idx="98">
                  <c:v>43437</c:v>
                </c:pt>
                <c:pt idx="99">
                  <c:v>43438</c:v>
                </c:pt>
                <c:pt idx="100">
                  <c:v>43439</c:v>
                </c:pt>
                <c:pt idx="101">
                  <c:v>43440</c:v>
                </c:pt>
                <c:pt idx="102">
                  <c:v>43441</c:v>
                </c:pt>
                <c:pt idx="103">
                  <c:v>43442</c:v>
                </c:pt>
                <c:pt idx="104">
                  <c:v>43443</c:v>
                </c:pt>
                <c:pt idx="105">
                  <c:v>43444</c:v>
                </c:pt>
                <c:pt idx="106">
                  <c:v>43445</c:v>
                </c:pt>
                <c:pt idx="107">
                  <c:v>43446</c:v>
                </c:pt>
                <c:pt idx="108">
                  <c:v>43447</c:v>
                </c:pt>
                <c:pt idx="109">
                  <c:v>43448</c:v>
                </c:pt>
                <c:pt idx="110">
                  <c:v>43449</c:v>
                </c:pt>
                <c:pt idx="111">
                  <c:v>43450</c:v>
                </c:pt>
                <c:pt idx="112">
                  <c:v>43451</c:v>
                </c:pt>
                <c:pt idx="113">
                  <c:v>43452</c:v>
                </c:pt>
                <c:pt idx="114">
                  <c:v>43453</c:v>
                </c:pt>
                <c:pt idx="115">
                  <c:v>43454</c:v>
                </c:pt>
                <c:pt idx="116">
                  <c:v>43455</c:v>
                </c:pt>
                <c:pt idx="117">
                  <c:v>43456</c:v>
                </c:pt>
                <c:pt idx="118">
                  <c:v>43457</c:v>
                </c:pt>
                <c:pt idx="119">
                  <c:v>43458</c:v>
                </c:pt>
                <c:pt idx="120">
                  <c:v>43459</c:v>
                </c:pt>
                <c:pt idx="121">
                  <c:v>43460</c:v>
                </c:pt>
                <c:pt idx="122">
                  <c:v>43461</c:v>
                </c:pt>
                <c:pt idx="123">
                  <c:v>43462</c:v>
                </c:pt>
                <c:pt idx="124">
                  <c:v>43463</c:v>
                </c:pt>
                <c:pt idx="125">
                  <c:v>43464</c:v>
                </c:pt>
                <c:pt idx="126">
                  <c:v>43465</c:v>
                </c:pt>
                <c:pt idx="127">
                  <c:v>43466</c:v>
                </c:pt>
                <c:pt idx="128">
                  <c:v>43467</c:v>
                </c:pt>
                <c:pt idx="129">
                  <c:v>43468</c:v>
                </c:pt>
                <c:pt idx="130">
                  <c:v>43469</c:v>
                </c:pt>
                <c:pt idx="131">
                  <c:v>43470</c:v>
                </c:pt>
                <c:pt idx="132">
                  <c:v>43471</c:v>
                </c:pt>
                <c:pt idx="133">
                  <c:v>43472</c:v>
                </c:pt>
                <c:pt idx="134">
                  <c:v>43473</c:v>
                </c:pt>
                <c:pt idx="135">
                  <c:v>43474</c:v>
                </c:pt>
                <c:pt idx="136">
                  <c:v>43475</c:v>
                </c:pt>
                <c:pt idx="137">
                  <c:v>43476</c:v>
                </c:pt>
                <c:pt idx="138">
                  <c:v>43477</c:v>
                </c:pt>
                <c:pt idx="139">
                  <c:v>43478</c:v>
                </c:pt>
                <c:pt idx="140">
                  <c:v>43479</c:v>
                </c:pt>
                <c:pt idx="141">
                  <c:v>43480</c:v>
                </c:pt>
                <c:pt idx="142">
                  <c:v>43481</c:v>
                </c:pt>
                <c:pt idx="143">
                  <c:v>43482</c:v>
                </c:pt>
                <c:pt idx="144">
                  <c:v>43483</c:v>
                </c:pt>
                <c:pt idx="145">
                  <c:v>43484</c:v>
                </c:pt>
                <c:pt idx="146">
                  <c:v>43485</c:v>
                </c:pt>
                <c:pt idx="147">
                  <c:v>43486</c:v>
                </c:pt>
                <c:pt idx="148">
                  <c:v>43487</c:v>
                </c:pt>
                <c:pt idx="149">
                  <c:v>43488</c:v>
                </c:pt>
                <c:pt idx="150">
                  <c:v>43489</c:v>
                </c:pt>
                <c:pt idx="151">
                  <c:v>43490</c:v>
                </c:pt>
                <c:pt idx="152">
                  <c:v>43491</c:v>
                </c:pt>
                <c:pt idx="153">
                  <c:v>43492</c:v>
                </c:pt>
                <c:pt idx="154">
                  <c:v>43493</c:v>
                </c:pt>
                <c:pt idx="155">
                  <c:v>43494</c:v>
                </c:pt>
                <c:pt idx="156">
                  <c:v>43495</c:v>
                </c:pt>
                <c:pt idx="157">
                  <c:v>43496</c:v>
                </c:pt>
                <c:pt idx="158">
                  <c:v>43497</c:v>
                </c:pt>
                <c:pt idx="159">
                  <c:v>43498</c:v>
                </c:pt>
                <c:pt idx="160">
                  <c:v>43499</c:v>
                </c:pt>
                <c:pt idx="161">
                  <c:v>43500</c:v>
                </c:pt>
                <c:pt idx="162">
                  <c:v>43501</c:v>
                </c:pt>
                <c:pt idx="163">
                  <c:v>43502</c:v>
                </c:pt>
                <c:pt idx="164">
                  <c:v>43503</c:v>
                </c:pt>
                <c:pt idx="165">
                  <c:v>43504</c:v>
                </c:pt>
                <c:pt idx="166">
                  <c:v>43505</c:v>
                </c:pt>
                <c:pt idx="167">
                  <c:v>43506</c:v>
                </c:pt>
                <c:pt idx="168">
                  <c:v>43507</c:v>
                </c:pt>
                <c:pt idx="169">
                  <c:v>43508</c:v>
                </c:pt>
                <c:pt idx="170">
                  <c:v>43509</c:v>
                </c:pt>
                <c:pt idx="171">
                  <c:v>43510</c:v>
                </c:pt>
                <c:pt idx="172">
                  <c:v>43511</c:v>
                </c:pt>
                <c:pt idx="173">
                  <c:v>43512</c:v>
                </c:pt>
                <c:pt idx="174">
                  <c:v>43513</c:v>
                </c:pt>
                <c:pt idx="175">
                  <c:v>43514</c:v>
                </c:pt>
                <c:pt idx="176">
                  <c:v>43515</c:v>
                </c:pt>
                <c:pt idx="177">
                  <c:v>43516</c:v>
                </c:pt>
                <c:pt idx="178">
                  <c:v>43517</c:v>
                </c:pt>
                <c:pt idx="179">
                  <c:v>43518</c:v>
                </c:pt>
                <c:pt idx="180">
                  <c:v>43519</c:v>
                </c:pt>
                <c:pt idx="181">
                  <c:v>43520</c:v>
                </c:pt>
                <c:pt idx="182">
                  <c:v>43521</c:v>
                </c:pt>
                <c:pt idx="183">
                  <c:v>43522</c:v>
                </c:pt>
                <c:pt idx="184">
                  <c:v>43523</c:v>
                </c:pt>
                <c:pt idx="185">
                  <c:v>43524</c:v>
                </c:pt>
                <c:pt idx="186">
                  <c:v>43525</c:v>
                </c:pt>
                <c:pt idx="187">
                  <c:v>43526</c:v>
                </c:pt>
                <c:pt idx="188">
                  <c:v>43527</c:v>
                </c:pt>
                <c:pt idx="189">
                  <c:v>43528</c:v>
                </c:pt>
                <c:pt idx="190">
                  <c:v>43529</c:v>
                </c:pt>
                <c:pt idx="191">
                  <c:v>43530</c:v>
                </c:pt>
                <c:pt idx="192">
                  <c:v>43531</c:v>
                </c:pt>
                <c:pt idx="193">
                  <c:v>43532</c:v>
                </c:pt>
                <c:pt idx="194">
                  <c:v>43533</c:v>
                </c:pt>
                <c:pt idx="195">
                  <c:v>43534</c:v>
                </c:pt>
                <c:pt idx="196">
                  <c:v>43535</c:v>
                </c:pt>
                <c:pt idx="197">
                  <c:v>43536</c:v>
                </c:pt>
                <c:pt idx="198">
                  <c:v>43537</c:v>
                </c:pt>
                <c:pt idx="199">
                  <c:v>43538</c:v>
                </c:pt>
                <c:pt idx="200">
                  <c:v>43539</c:v>
                </c:pt>
                <c:pt idx="201">
                  <c:v>43540</c:v>
                </c:pt>
                <c:pt idx="202">
                  <c:v>43541</c:v>
                </c:pt>
                <c:pt idx="203">
                  <c:v>43542</c:v>
                </c:pt>
                <c:pt idx="204">
                  <c:v>43543</c:v>
                </c:pt>
                <c:pt idx="205">
                  <c:v>43544</c:v>
                </c:pt>
                <c:pt idx="206">
                  <c:v>43545</c:v>
                </c:pt>
                <c:pt idx="207">
                  <c:v>43546</c:v>
                </c:pt>
                <c:pt idx="208">
                  <c:v>43547</c:v>
                </c:pt>
                <c:pt idx="209">
                  <c:v>43548</c:v>
                </c:pt>
                <c:pt idx="210">
                  <c:v>43549</c:v>
                </c:pt>
                <c:pt idx="211">
                  <c:v>43550</c:v>
                </c:pt>
                <c:pt idx="212">
                  <c:v>43551</c:v>
                </c:pt>
                <c:pt idx="213">
                  <c:v>43552</c:v>
                </c:pt>
                <c:pt idx="214">
                  <c:v>43553</c:v>
                </c:pt>
                <c:pt idx="215">
                  <c:v>43554</c:v>
                </c:pt>
                <c:pt idx="216">
                  <c:v>43555</c:v>
                </c:pt>
                <c:pt idx="217">
                  <c:v>43556</c:v>
                </c:pt>
                <c:pt idx="218">
                  <c:v>43557</c:v>
                </c:pt>
                <c:pt idx="219">
                  <c:v>43558</c:v>
                </c:pt>
                <c:pt idx="220">
                  <c:v>43559</c:v>
                </c:pt>
                <c:pt idx="221">
                  <c:v>43560</c:v>
                </c:pt>
                <c:pt idx="222">
                  <c:v>43561</c:v>
                </c:pt>
                <c:pt idx="223">
                  <c:v>43562</c:v>
                </c:pt>
                <c:pt idx="224">
                  <c:v>43563</c:v>
                </c:pt>
                <c:pt idx="225">
                  <c:v>43564</c:v>
                </c:pt>
                <c:pt idx="226">
                  <c:v>43565</c:v>
                </c:pt>
                <c:pt idx="227">
                  <c:v>43566</c:v>
                </c:pt>
                <c:pt idx="228">
                  <c:v>43567</c:v>
                </c:pt>
                <c:pt idx="229">
                  <c:v>43568</c:v>
                </c:pt>
                <c:pt idx="230">
                  <c:v>43569</c:v>
                </c:pt>
                <c:pt idx="231">
                  <c:v>43570</c:v>
                </c:pt>
                <c:pt idx="232">
                  <c:v>43571</c:v>
                </c:pt>
                <c:pt idx="233">
                  <c:v>43572</c:v>
                </c:pt>
                <c:pt idx="234">
                  <c:v>43573</c:v>
                </c:pt>
                <c:pt idx="235">
                  <c:v>43574</c:v>
                </c:pt>
                <c:pt idx="236">
                  <c:v>43575</c:v>
                </c:pt>
                <c:pt idx="237">
                  <c:v>43576</c:v>
                </c:pt>
                <c:pt idx="238">
                  <c:v>43577</c:v>
                </c:pt>
                <c:pt idx="239">
                  <c:v>43578</c:v>
                </c:pt>
                <c:pt idx="240">
                  <c:v>43579</c:v>
                </c:pt>
                <c:pt idx="241">
                  <c:v>43580</c:v>
                </c:pt>
                <c:pt idx="242">
                  <c:v>43581</c:v>
                </c:pt>
                <c:pt idx="243">
                  <c:v>43582</c:v>
                </c:pt>
                <c:pt idx="244">
                  <c:v>43583</c:v>
                </c:pt>
                <c:pt idx="245">
                  <c:v>43584</c:v>
                </c:pt>
                <c:pt idx="246">
                  <c:v>43585</c:v>
                </c:pt>
                <c:pt idx="247">
                  <c:v>43586</c:v>
                </c:pt>
                <c:pt idx="248">
                  <c:v>43587</c:v>
                </c:pt>
                <c:pt idx="249">
                  <c:v>43588</c:v>
                </c:pt>
                <c:pt idx="250">
                  <c:v>43589</c:v>
                </c:pt>
                <c:pt idx="251">
                  <c:v>43590</c:v>
                </c:pt>
                <c:pt idx="252">
                  <c:v>43591</c:v>
                </c:pt>
                <c:pt idx="253">
                  <c:v>43592</c:v>
                </c:pt>
                <c:pt idx="254">
                  <c:v>43593</c:v>
                </c:pt>
                <c:pt idx="255">
                  <c:v>43594</c:v>
                </c:pt>
                <c:pt idx="256">
                  <c:v>43595</c:v>
                </c:pt>
                <c:pt idx="257">
                  <c:v>43596</c:v>
                </c:pt>
                <c:pt idx="258">
                  <c:v>43597</c:v>
                </c:pt>
                <c:pt idx="259">
                  <c:v>43598</c:v>
                </c:pt>
                <c:pt idx="260">
                  <c:v>43599</c:v>
                </c:pt>
                <c:pt idx="261">
                  <c:v>43600</c:v>
                </c:pt>
                <c:pt idx="262">
                  <c:v>43601</c:v>
                </c:pt>
                <c:pt idx="263">
                  <c:v>43602</c:v>
                </c:pt>
                <c:pt idx="264">
                  <c:v>43603</c:v>
                </c:pt>
                <c:pt idx="265">
                  <c:v>43604</c:v>
                </c:pt>
                <c:pt idx="266">
                  <c:v>43605</c:v>
                </c:pt>
                <c:pt idx="267">
                  <c:v>43606</c:v>
                </c:pt>
                <c:pt idx="268">
                  <c:v>43607</c:v>
                </c:pt>
                <c:pt idx="269">
                  <c:v>43608</c:v>
                </c:pt>
                <c:pt idx="270">
                  <c:v>43609</c:v>
                </c:pt>
                <c:pt idx="271">
                  <c:v>43610</c:v>
                </c:pt>
                <c:pt idx="272">
                  <c:v>43611</c:v>
                </c:pt>
                <c:pt idx="273">
                  <c:v>43612</c:v>
                </c:pt>
                <c:pt idx="274">
                  <c:v>43613</c:v>
                </c:pt>
                <c:pt idx="275">
                  <c:v>43614</c:v>
                </c:pt>
                <c:pt idx="276">
                  <c:v>43615</c:v>
                </c:pt>
                <c:pt idx="277">
                  <c:v>43616</c:v>
                </c:pt>
                <c:pt idx="278">
                  <c:v>43617</c:v>
                </c:pt>
                <c:pt idx="279">
                  <c:v>43618</c:v>
                </c:pt>
                <c:pt idx="280">
                  <c:v>43619</c:v>
                </c:pt>
                <c:pt idx="281">
                  <c:v>43620</c:v>
                </c:pt>
                <c:pt idx="282">
                  <c:v>43621</c:v>
                </c:pt>
                <c:pt idx="283">
                  <c:v>43622</c:v>
                </c:pt>
                <c:pt idx="284">
                  <c:v>43623</c:v>
                </c:pt>
                <c:pt idx="285">
                  <c:v>43624</c:v>
                </c:pt>
                <c:pt idx="286">
                  <c:v>43625</c:v>
                </c:pt>
                <c:pt idx="287">
                  <c:v>43626</c:v>
                </c:pt>
                <c:pt idx="288">
                  <c:v>43627</c:v>
                </c:pt>
                <c:pt idx="289">
                  <c:v>43628</c:v>
                </c:pt>
                <c:pt idx="290">
                  <c:v>43629</c:v>
                </c:pt>
                <c:pt idx="291">
                  <c:v>43630</c:v>
                </c:pt>
                <c:pt idx="292">
                  <c:v>43631</c:v>
                </c:pt>
                <c:pt idx="293">
                  <c:v>43632</c:v>
                </c:pt>
                <c:pt idx="294">
                  <c:v>43633</c:v>
                </c:pt>
                <c:pt idx="295">
                  <c:v>43634</c:v>
                </c:pt>
                <c:pt idx="296">
                  <c:v>43635</c:v>
                </c:pt>
                <c:pt idx="297">
                  <c:v>43636</c:v>
                </c:pt>
                <c:pt idx="298">
                  <c:v>43637</c:v>
                </c:pt>
                <c:pt idx="299">
                  <c:v>43638</c:v>
                </c:pt>
                <c:pt idx="300">
                  <c:v>43639</c:v>
                </c:pt>
                <c:pt idx="301">
                  <c:v>43640</c:v>
                </c:pt>
                <c:pt idx="302">
                  <c:v>43641</c:v>
                </c:pt>
                <c:pt idx="303">
                  <c:v>43642</c:v>
                </c:pt>
                <c:pt idx="304">
                  <c:v>43643</c:v>
                </c:pt>
                <c:pt idx="305">
                  <c:v>43644</c:v>
                </c:pt>
                <c:pt idx="306">
                  <c:v>43645</c:v>
                </c:pt>
                <c:pt idx="307">
                  <c:v>43646</c:v>
                </c:pt>
                <c:pt idx="308">
                  <c:v>43647</c:v>
                </c:pt>
                <c:pt idx="309">
                  <c:v>43648</c:v>
                </c:pt>
                <c:pt idx="310">
                  <c:v>43649</c:v>
                </c:pt>
                <c:pt idx="311">
                  <c:v>43650</c:v>
                </c:pt>
                <c:pt idx="312">
                  <c:v>43651</c:v>
                </c:pt>
                <c:pt idx="313">
                  <c:v>43652</c:v>
                </c:pt>
                <c:pt idx="314">
                  <c:v>43653</c:v>
                </c:pt>
                <c:pt idx="315">
                  <c:v>43654</c:v>
                </c:pt>
                <c:pt idx="316">
                  <c:v>43655</c:v>
                </c:pt>
                <c:pt idx="317">
                  <c:v>43656</c:v>
                </c:pt>
                <c:pt idx="318">
                  <c:v>43657</c:v>
                </c:pt>
                <c:pt idx="319">
                  <c:v>43658</c:v>
                </c:pt>
                <c:pt idx="320">
                  <c:v>43659</c:v>
                </c:pt>
                <c:pt idx="321">
                  <c:v>43660</c:v>
                </c:pt>
                <c:pt idx="322">
                  <c:v>43661</c:v>
                </c:pt>
                <c:pt idx="323">
                  <c:v>43662</c:v>
                </c:pt>
                <c:pt idx="324">
                  <c:v>43663</c:v>
                </c:pt>
                <c:pt idx="325">
                  <c:v>43664</c:v>
                </c:pt>
                <c:pt idx="326">
                  <c:v>43665</c:v>
                </c:pt>
                <c:pt idx="327">
                  <c:v>43666</c:v>
                </c:pt>
                <c:pt idx="328">
                  <c:v>43667</c:v>
                </c:pt>
                <c:pt idx="329">
                  <c:v>43668</c:v>
                </c:pt>
                <c:pt idx="330">
                  <c:v>43669</c:v>
                </c:pt>
                <c:pt idx="331">
                  <c:v>43670</c:v>
                </c:pt>
                <c:pt idx="332">
                  <c:v>43671</c:v>
                </c:pt>
                <c:pt idx="333">
                  <c:v>43672</c:v>
                </c:pt>
                <c:pt idx="334">
                  <c:v>43673</c:v>
                </c:pt>
                <c:pt idx="335">
                  <c:v>43674</c:v>
                </c:pt>
                <c:pt idx="336">
                  <c:v>43675</c:v>
                </c:pt>
                <c:pt idx="337">
                  <c:v>43676</c:v>
                </c:pt>
                <c:pt idx="338">
                  <c:v>43677</c:v>
                </c:pt>
                <c:pt idx="339">
                  <c:v>43678</c:v>
                </c:pt>
                <c:pt idx="340">
                  <c:v>43679</c:v>
                </c:pt>
                <c:pt idx="341">
                  <c:v>43680</c:v>
                </c:pt>
                <c:pt idx="342">
                  <c:v>43681</c:v>
                </c:pt>
                <c:pt idx="343">
                  <c:v>43682</c:v>
                </c:pt>
                <c:pt idx="344">
                  <c:v>43683</c:v>
                </c:pt>
                <c:pt idx="345">
                  <c:v>43684</c:v>
                </c:pt>
                <c:pt idx="346">
                  <c:v>43685</c:v>
                </c:pt>
                <c:pt idx="347">
                  <c:v>43686</c:v>
                </c:pt>
                <c:pt idx="348">
                  <c:v>43687</c:v>
                </c:pt>
                <c:pt idx="349">
                  <c:v>43688</c:v>
                </c:pt>
                <c:pt idx="350">
                  <c:v>43689</c:v>
                </c:pt>
                <c:pt idx="351">
                  <c:v>43690</c:v>
                </c:pt>
                <c:pt idx="352">
                  <c:v>43691</c:v>
                </c:pt>
                <c:pt idx="353">
                  <c:v>43692</c:v>
                </c:pt>
                <c:pt idx="354">
                  <c:v>43693</c:v>
                </c:pt>
                <c:pt idx="355">
                  <c:v>43694</c:v>
                </c:pt>
                <c:pt idx="356">
                  <c:v>43695</c:v>
                </c:pt>
                <c:pt idx="357">
                  <c:v>43696</c:v>
                </c:pt>
                <c:pt idx="358">
                  <c:v>43697</c:v>
                </c:pt>
                <c:pt idx="359">
                  <c:v>43698</c:v>
                </c:pt>
                <c:pt idx="360">
                  <c:v>43699</c:v>
                </c:pt>
                <c:pt idx="361">
                  <c:v>43700</c:v>
                </c:pt>
                <c:pt idx="362">
                  <c:v>43701</c:v>
                </c:pt>
                <c:pt idx="363">
                  <c:v>43702</c:v>
                </c:pt>
                <c:pt idx="364">
                  <c:v>43703</c:v>
                </c:pt>
                <c:pt idx="365">
                  <c:v>43704</c:v>
                </c:pt>
                <c:pt idx="366">
                  <c:v>43705</c:v>
                </c:pt>
                <c:pt idx="367">
                  <c:v>43706</c:v>
                </c:pt>
                <c:pt idx="368">
                  <c:v>43707</c:v>
                </c:pt>
                <c:pt idx="369">
                  <c:v>43708</c:v>
                </c:pt>
                <c:pt idx="370">
                  <c:v>43709</c:v>
                </c:pt>
                <c:pt idx="371">
                  <c:v>43710</c:v>
                </c:pt>
                <c:pt idx="372">
                  <c:v>43711</c:v>
                </c:pt>
                <c:pt idx="373">
                  <c:v>43712</c:v>
                </c:pt>
                <c:pt idx="374">
                  <c:v>43713</c:v>
                </c:pt>
                <c:pt idx="375">
                  <c:v>43714</c:v>
                </c:pt>
                <c:pt idx="376">
                  <c:v>43715</c:v>
                </c:pt>
                <c:pt idx="377">
                  <c:v>43716</c:v>
                </c:pt>
                <c:pt idx="378">
                  <c:v>43717</c:v>
                </c:pt>
                <c:pt idx="379">
                  <c:v>43718</c:v>
                </c:pt>
                <c:pt idx="380">
                  <c:v>43719</c:v>
                </c:pt>
                <c:pt idx="381">
                  <c:v>43720</c:v>
                </c:pt>
                <c:pt idx="382">
                  <c:v>43721</c:v>
                </c:pt>
                <c:pt idx="383">
                  <c:v>43722</c:v>
                </c:pt>
                <c:pt idx="384">
                  <c:v>43723</c:v>
                </c:pt>
                <c:pt idx="385">
                  <c:v>43724</c:v>
                </c:pt>
                <c:pt idx="386">
                  <c:v>43725</c:v>
                </c:pt>
                <c:pt idx="387">
                  <c:v>43726</c:v>
                </c:pt>
                <c:pt idx="388">
                  <c:v>43727</c:v>
                </c:pt>
                <c:pt idx="389">
                  <c:v>43728</c:v>
                </c:pt>
                <c:pt idx="390">
                  <c:v>43729</c:v>
                </c:pt>
                <c:pt idx="391">
                  <c:v>43730</c:v>
                </c:pt>
                <c:pt idx="392">
                  <c:v>43731</c:v>
                </c:pt>
                <c:pt idx="393">
                  <c:v>43732</c:v>
                </c:pt>
                <c:pt idx="394">
                  <c:v>43733</c:v>
                </c:pt>
                <c:pt idx="395">
                  <c:v>43734</c:v>
                </c:pt>
                <c:pt idx="396">
                  <c:v>43735</c:v>
                </c:pt>
                <c:pt idx="397">
                  <c:v>43736</c:v>
                </c:pt>
                <c:pt idx="398">
                  <c:v>43737</c:v>
                </c:pt>
                <c:pt idx="399">
                  <c:v>43738</c:v>
                </c:pt>
                <c:pt idx="400">
                  <c:v>43739</c:v>
                </c:pt>
                <c:pt idx="401">
                  <c:v>43740</c:v>
                </c:pt>
                <c:pt idx="402">
                  <c:v>43741</c:v>
                </c:pt>
                <c:pt idx="403">
                  <c:v>43742</c:v>
                </c:pt>
                <c:pt idx="404">
                  <c:v>43743</c:v>
                </c:pt>
                <c:pt idx="405">
                  <c:v>43744</c:v>
                </c:pt>
                <c:pt idx="406">
                  <c:v>43745</c:v>
                </c:pt>
                <c:pt idx="407">
                  <c:v>43746</c:v>
                </c:pt>
                <c:pt idx="408">
                  <c:v>43747</c:v>
                </c:pt>
                <c:pt idx="409">
                  <c:v>43748</c:v>
                </c:pt>
                <c:pt idx="410">
                  <c:v>43749</c:v>
                </c:pt>
                <c:pt idx="411">
                  <c:v>43750</c:v>
                </c:pt>
                <c:pt idx="412">
                  <c:v>43751</c:v>
                </c:pt>
                <c:pt idx="413">
                  <c:v>43752</c:v>
                </c:pt>
                <c:pt idx="414">
                  <c:v>43753</c:v>
                </c:pt>
                <c:pt idx="415">
                  <c:v>43754</c:v>
                </c:pt>
                <c:pt idx="416">
                  <c:v>43755</c:v>
                </c:pt>
                <c:pt idx="417">
                  <c:v>43756</c:v>
                </c:pt>
                <c:pt idx="418">
                  <c:v>43757</c:v>
                </c:pt>
                <c:pt idx="419">
                  <c:v>43758</c:v>
                </c:pt>
                <c:pt idx="420">
                  <c:v>43759</c:v>
                </c:pt>
                <c:pt idx="421">
                  <c:v>43760</c:v>
                </c:pt>
                <c:pt idx="422">
                  <c:v>43761</c:v>
                </c:pt>
                <c:pt idx="423">
                  <c:v>43762</c:v>
                </c:pt>
                <c:pt idx="424">
                  <c:v>43763</c:v>
                </c:pt>
                <c:pt idx="425">
                  <c:v>43764</c:v>
                </c:pt>
                <c:pt idx="426">
                  <c:v>43765</c:v>
                </c:pt>
                <c:pt idx="427">
                  <c:v>43766</c:v>
                </c:pt>
                <c:pt idx="428">
                  <c:v>43767</c:v>
                </c:pt>
                <c:pt idx="429">
                  <c:v>43768</c:v>
                </c:pt>
                <c:pt idx="430">
                  <c:v>43769</c:v>
                </c:pt>
                <c:pt idx="431">
                  <c:v>43770</c:v>
                </c:pt>
                <c:pt idx="432">
                  <c:v>43771</c:v>
                </c:pt>
                <c:pt idx="433">
                  <c:v>43772</c:v>
                </c:pt>
                <c:pt idx="434">
                  <c:v>43773</c:v>
                </c:pt>
                <c:pt idx="435">
                  <c:v>43774</c:v>
                </c:pt>
                <c:pt idx="436">
                  <c:v>43775</c:v>
                </c:pt>
                <c:pt idx="437">
                  <c:v>43776</c:v>
                </c:pt>
                <c:pt idx="438">
                  <c:v>43777</c:v>
                </c:pt>
                <c:pt idx="439">
                  <c:v>43778</c:v>
                </c:pt>
                <c:pt idx="440">
                  <c:v>43779</c:v>
                </c:pt>
                <c:pt idx="441">
                  <c:v>43780</c:v>
                </c:pt>
                <c:pt idx="442">
                  <c:v>43781</c:v>
                </c:pt>
                <c:pt idx="443">
                  <c:v>43782</c:v>
                </c:pt>
                <c:pt idx="444">
                  <c:v>43783</c:v>
                </c:pt>
                <c:pt idx="445">
                  <c:v>43784</c:v>
                </c:pt>
                <c:pt idx="446">
                  <c:v>43785</c:v>
                </c:pt>
                <c:pt idx="447">
                  <c:v>43786</c:v>
                </c:pt>
                <c:pt idx="448">
                  <c:v>43787</c:v>
                </c:pt>
                <c:pt idx="449">
                  <c:v>43788</c:v>
                </c:pt>
                <c:pt idx="450">
                  <c:v>43789</c:v>
                </c:pt>
                <c:pt idx="451">
                  <c:v>43790</c:v>
                </c:pt>
                <c:pt idx="452">
                  <c:v>43791</c:v>
                </c:pt>
                <c:pt idx="453">
                  <c:v>43792</c:v>
                </c:pt>
                <c:pt idx="454">
                  <c:v>43793</c:v>
                </c:pt>
                <c:pt idx="455">
                  <c:v>43794</c:v>
                </c:pt>
                <c:pt idx="456">
                  <c:v>43795</c:v>
                </c:pt>
                <c:pt idx="457">
                  <c:v>43796</c:v>
                </c:pt>
                <c:pt idx="458">
                  <c:v>43797</c:v>
                </c:pt>
                <c:pt idx="459">
                  <c:v>43798</c:v>
                </c:pt>
                <c:pt idx="460">
                  <c:v>43799</c:v>
                </c:pt>
                <c:pt idx="461">
                  <c:v>43800</c:v>
                </c:pt>
                <c:pt idx="462">
                  <c:v>43801</c:v>
                </c:pt>
                <c:pt idx="463">
                  <c:v>43802</c:v>
                </c:pt>
                <c:pt idx="464">
                  <c:v>43803</c:v>
                </c:pt>
                <c:pt idx="465">
                  <c:v>43804</c:v>
                </c:pt>
                <c:pt idx="466">
                  <c:v>43805</c:v>
                </c:pt>
                <c:pt idx="467">
                  <c:v>43806</c:v>
                </c:pt>
                <c:pt idx="468">
                  <c:v>43807</c:v>
                </c:pt>
                <c:pt idx="469">
                  <c:v>43808</c:v>
                </c:pt>
                <c:pt idx="470">
                  <c:v>43809</c:v>
                </c:pt>
                <c:pt idx="471">
                  <c:v>43810</c:v>
                </c:pt>
                <c:pt idx="472">
                  <c:v>43811</c:v>
                </c:pt>
                <c:pt idx="473">
                  <c:v>43812</c:v>
                </c:pt>
                <c:pt idx="474">
                  <c:v>43813</c:v>
                </c:pt>
                <c:pt idx="475">
                  <c:v>43814</c:v>
                </c:pt>
                <c:pt idx="476">
                  <c:v>43815</c:v>
                </c:pt>
                <c:pt idx="477">
                  <c:v>43816</c:v>
                </c:pt>
                <c:pt idx="478">
                  <c:v>43817</c:v>
                </c:pt>
                <c:pt idx="479">
                  <c:v>43818</c:v>
                </c:pt>
                <c:pt idx="480">
                  <c:v>43819</c:v>
                </c:pt>
                <c:pt idx="481">
                  <c:v>43820</c:v>
                </c:pt>
                <c:pt idx="482">
                  <c:v>43821</c:v>
                </c:pt>
                <c:pt idx="483">
                  <c:v>43822</c:v>
                </c:pt>
                <c:pt idx="484">
                  <c:v>43823</c:v>
                </c:pt>
                <c:pt idx="485">
                  <c:v>43824</c:v>
                </c:pt>
                <c:pt idx="486">
                  <c:v>43825</c:v>
                </c:pt>
                <c:pt idx="487">
                  <c:v>43826</c:v>
                </c:pt>
                <c:pt idx="488">
                  <c:v>43827</c:v>
                </c:pt>
                <c:pt idx="489">
                  <c:v>43828</c:v>
                </c:pt>
                <c:pt idx="490">
                  <c:v>43829</c:v>
                </c:pt>
                <c:pt idx="491">
                  <c:v>43830</c:v>
                </c:pt>
                <c:pt idx="492">
                  <c:v>43831</c:v>
                </c:pt>
                <c:pt idx="493">
                  <c:v>43832</c:v>
                </c:pt>
                <c:pt idx="494">
                  <c:v>43833</c:v>
                </c:pt>
                <c:pt idx="495">
                  <c:v>43834</c:v>
                </c:pt>
                <c:pt idx="496">
                  <c:v>43835</c:v>
                </c:pt>
                <c:pt idx="497">
                  <c:v>43836</c:v>
                </c:pt>
                <c:pt idx="498">
                  <c:v>43837</c:v>
                </c:pt>
                <c:pt idx="499">
                  <c:v>43838</c:v>
                </c:pt>
                <c:pt idx="500">
                  <c:v>43839</c:v>
                </c:pt>
                <c:pt idx="501">
                  <c:v>43840</c:v>
                </c:pt>
                <c:pt idx="502">
                  <c:v>43841</c:v>
                </c:pt>
                <c:pt idx="503">
                  <c:v>43842</c:v>
                </c:pt>
                <c:pt idx="504">
                  <c:v>43843</c:v>
                </c:pt>
                <c:pt idx="505">
                  <c:v>43844</c:v>
                </c:pt>
                <c:pt idx="506">
                  <c:v>43845</c:v>
                </c:pt>
                <c:pt idx="507">
                  <c:v>43846</c:v>
                </c:pt>
                <c:pt idx="508">
                  <c:v>43847</c:v>
                </c:pt>
                <c:pt idx="509">
                  <c:v>43848</c:v>
                </c:pt>
                <c:pt idx="510">
                  <c:v>43849</c:v>
                </c:pt>
                <c:pt idx="511">
                  <c:v>43850</c:v>
                </c:pt>
                <c:pt idx="512">
                  <c:v>43851</c:v>
                </c:pt>
                <c:pt idx="513">
                  <c:v>43852</c:v>
                </c:pt>
                <c:pt idx="514">
                  <c:v>43853</c:v>
                </c:pt>
                <c:pt idx="515">
                  <c:v>43854</c:v>
                </c:pt>
                <c:pt idx="516">
                  <c:v>43855</c:v>
                </c:pt>
                <c:pt idx="517">
                  <c:v>43856</c:v>
                </c:pt>
                <c:pt idx="518">
                  <c:v>43857</c:v>
                </c:pt>
                <c:pt idx="519">
                  <c:v>43858</c:v>
                </c:pt>
                <c:pt idx="520">
                  <c:v>43859</c:v>
                </c:pt>
                <c:pt idx="521">
                  <c:v>43860</c:v>
                </c:pt>
                <c:pt idx="522">
                  <c:v>43861</c:v>
                </c:pt>
                <c:pt idx="523">
                  <c:v>43862</c:v>
                </c:pt>
                <c:pt idx="524">
                  <c:v>43863</c:v>
                </c:pt>
                <c:pt idx="525">
                  <c:v>43864</c:v>
                </c:pt>
                <c:pt idx="526">
                  <c:v>43865</c:v>
                </c:pt>
                <c:pt idx="527">
                  <c:v>43866</c:v>
                </c:pt>
                <c:pt idx="528">
                  <c:v>43867</c:v>
                </c:pt>
                <c:pt idx="529">
                  <c:v>43868</c:v>
                </c:pt>
                <c:pt idx="530">
                  <c:v>43869</c:v>
                </c:pt>
                <c:pt idx="531">
                  <c:v>43870</c:v>
                </c:pt>
                <c:pt idx="532">
                  <c:v>43871</c:v>
                </c:pt>
                <c:pt idx="533">
                  <c:v>43872</c:v>
                </c:pt>
                <c:pt idx="534">
                  <c:v>43873</c:v>
                </c:pt>
                <c:pt idx="535">
                  <c:v>43874</c:v>
                </c:pt>
                <c:pt idx="536">
                  <c:v>43875</c:v>
                </c:pt>
                <c:pt idx="537">
                  <c:v>43876</c:v>
                </c:pt>
                <c:pt idx="538">
                  <c:v>43877</c:v>
                </c:pt>
                <c:pt idx="539">
                  <c:v>43878</c:v>
                </c:pt>
                <c:pt idx="540">
                  <c:v>43879</c:v>
                </c:pt>
                <c:pt idx="541">
                  <c:v>43880</c:v>
                </c:pt>
                <c:pt idx="542">
                  <c:v>43881</c:v>
                </c:pt>
                <c:pt idx="543">
                  <c:v>43882</c:v>
                </c:pt>
                <c:pt idx="544">
                  <c:v>43883</c:v>
                </c:pt>
                <c:pt idx="545">
                  <c:v>43884</c:v>
                </c:pt>
                <c:pt idx="546">
                  <c:v>43885</c:v>
                </c:pt>
                <c:pt idx="547">
                  <c:v>43886</c:v>
                </c:pt>
                <c:pt idx="548">
                  <c:v>43887</c:v>
                </c:pt>
                <c:pt idx="549">
                  <c:v>43888</c:v>
                </c:pt>
                <c:pt idx="550">
                  <c:v>43889</c:v>
                </c:pt>
                <c:pt idx="551">
                  <c:v>43890</c:v>
                </c:pt>
                <c:pt idx="552">
                  <c:v>43891</c:v>
                </c:pt>
                <c:pt idx="553">
                  <c:v>43892</c:v>
                </c:pt>
                <c:pt idx="554">
                  <c:v>43893</c:v>
                </c:pt>
                <c:pt idx="555">
                  <c:v>43894</c:v>
                </c:pt>
                <c:pt idx="556">
                  <c:v>43895</c:v>
                </c:pt>
                <c:pt idx="557">
                  <c:v>43896</c:v>
                </c:pt>
                <c:pt idx="558">
                  <c:v>43897</c:v>
                </c:pt>
                <c:pt idx="559">
                  <c:v>43898</c:v>
                </c:pt>
                <c:pt idx="560">
                  <c:v>43899</c:v>
                </c:pt>
                <c:pt idx="561">
                  <c:v>43900</c:v>
                </c:pt>
                <c:pt idx="562">
                  <c:v>43901</c:v>
                </c:pt>
                <c:pt idx="563">
                  <c:v>43902</c:v>
                </c:pt>
                <c:pt idx="564">
                  <c:v>43903</c:v>
                </c:pt>
                <c:pt idx="565">
                  <c:v>43904</c:v>
                </c:pt>
                <c:pt idx="566">
                  <c:v>43905</c:v>
                </c:pt>
                <c:pt idx="567">
                  <c:v>43906</c:v>
                </c:pt>
                <c:pt idx="568">
                  <c:v>43907</c:v>
                </c:pt>
                <c:pt idx="569">
                  <c:v>43908</c:v>
                </c:pt>
                <c:pt idx="570">
                  <c:v>43909</c:v>
                </c:pt>
                <c:pt idx="571">
                  <c:v>43910</c:v>
                </c:pt>
                <c:pt idx="572">
                  <c:v>43911</c:v>
                </c:pt>
                <c:pt idx="573">
                  <c:v>43912</c:v>
                </c:pt>
                <c:pt idx="574">
                  <c:v>43913</c:v>
                </c:pt>
                <c:pt idx="575">
                  <c:v>43914</c:v>
                </c:pt>
                <c:pt idx="576">
                  <c:v>43915</c:v>
                </c:pt>
                <c:pt idx="577">
                  <c:v>43916</c:v>
                </c:pt>
                <c:pt idx="578">
                  <c:v>43917</c:v>
                </c:pt>
                <c:pt idx="579">
                  <c:v>43918</c:v>
                </c:pt>
                <c:pt idx="580">
                  <c:v>43919</c:v>
                </c:pt>
                <c:pt idx="581">
                  <c:v>43920</c:v>
                </c:pt>
                <c:pt idx="582">
                  <c:v>43921</c:v>
                </c:pt>
                <c:pt idx="583">
                  <c:v>43922</c:v>
                </c:pt>
                <c:pt idx="584">
                  <c:v>43923</c:v>
                </c:pt>
                <c:pt idx="585">
                  <c:v>43924</c:v>
                </c:pt>
                <c:pt idx="586">
                  <c:v>43925</c:v>
                </c:pt>
                <c:pt idx="587">
                  <c:v>43926</c:v>
                </c:pt>
                <c:pt idx="588">
                  <c:v>43927</c:v>
                </c:pt>
                <c:pt idx="589">
                  <c:v>43928</c:v>
                </c:pt>
                <c:pt idx="590">
                  <c:v>43929</c:v>
                </c:pt>
                <c:pt idx="591">
                  <c:v>43930</c:v>
                </c:pt>
                <c:pt idx="592">
                  <c:v>43931</c:v>
                </c:pt>
                <c:pt idx="593">
                  <c:v>43932</c:v>
                </c:pt>
                <c:pt idx="594">
                  <c:v>43933</c:v>
                </c:pt>
                <c:pt idx="595">
                  <c:v>43934</c:v>
                </c:pt>
                <c:pt idx="596">
                  <c:v>43935</c:v>
                </c:pt>
                <c:pt idx="597">
                  <c:v>43936</c:v>
                </c:pt>
                <c:pt idx="598">
                  <c:v>43937</c:v>
                </c:pt>
                <c:pt idx="599">
                  <c:v>43938</c:v>
                </c:pt>
                <c:pt idx="600">
                  <c:v>43939</c:v>
                </c:pt>
                <c:pt idx="601">
                  <c:v>43940</c:v>
                </c:pt>
                <c:pt idx="602">
                  <c:v>43941</c:v>
                </c:pt>
                <c:pt idx="603">
                  <c:v>43942</c:v>
                </c:pt>
                <c:pt idx="604">
                  <c:v>43943</c:v>
                </c:pt>
                <c:pt idx="605">
                  <c:v>43944</c:v>
                </c:pt>
                <c:pt idx="606">
                  <c:v>43945</c:v>
                </c:pt>
                <c:pt idx="607">
                  <c:v>43946</c:v>
                </c:pt>
                <c:pt idx="608">
                  <c:v>43947</c:v>
                </c:pt>
                <c:pt idx="609">
                  <c:v>43948</c:v>
                </c:pt>
                <c:pt idx="610">
                  <c:v>43949</c:v>
                </c:pt>
                <c:pt idx="611">
                  <c:v>43950</c:v>
                </c:pt>
                <c:pt idx="612">
                  <c:v>43951</c:v>
                </c:pt>
                <c:pt idx="613">
                  <c:v>43952</c:v>
                </c:pt>
                <c:pt idx="614">
                  <c:v>43953</c:v>
                </c:pt>
                <c:pt idx="615">
                  <c:v>43954</c:v>
                </c:pt>
                <c:pt idx="616">
                  <c:v>43955</c:v>
                </c:pt>
                <c:pt idx="617">
                  <c:v>43956</c:v>
                </c:pt>
                <c:pt idx="618">
                  <c:v>43957</c:v>
                </c:pt>
                <c:pt idx="619">
                  <c:v>43958</c:v>
                </c:pt>
                <c:pt idx="620">
                  <c:v>43959</c:v>
                </c:pt>
                <c:pt idx="621">
                  <c:v>43960</c:v>
                </c:pt>
                <c:pt idx="622">
                  <c:v>43961</c:v>
                </c:pt>
                <c:pt idx="623">
                  <c:v>43962</c:v>
                </c:pt>
                <c:pt idx="624">
                  <c:v>43963</c:v>
                </c:pt>
                <c:pt idx="625">
                  <c:v>43964</c:v>
                </c:pt>
                <c:pt idx="626">
                  <c:v>43965</c:v>
                </c:pt>
                <c:pt idx="627">
                  <c:v>43966</c:v>
                </c:pt>
                <c:pt idx="628">
                  <c:v>43967</c:v>
                </c:pt>
                <c:pt idx="629">
                  <c:v>43968</c:v>
                </c:pt>
                <c:pt idx="630">
                  <c:v>43969</c:v>
                </c:pt>
                <c:pt idx="631">
                  <c:v>43970</c:v>
                </c:pt>
                <c:pt idx="632">
                  <c:v>43971</c:v>
                </c:pt>
                <c:pt idx="633">
                  <c:v>43972</c:v>
                </c:pt>
                <c:pt idx="634">
                  <c:v>43973</c:v>
                </c:pt>
                <c:pt idx="635">
                  <c:v>43974</c:v>
                </c:pt>
                <c:pt idx="636">
                  <c:v>43975</c:v>
                </c:pt>
                <c:pt idx="637">
                  <c:v>43976</c:v>
                </c:pt>
                <c:pt idx="638">
                  <c:v>43977</c:v>
                </c:pt>
                <c:pt idx="639">
                  <c:v>43978</c:v>
                </c:pt>
                <c:pt idx="640">
                  <c:v>43979</c:v>
                </c:pt>
                <c:pt idx="641">
                  <c:v>43980</c:v>
                </c:pt>
                <c:pt idx="642">
                  <c:v>43981</c:v>
                </c:pt>
                <c:pt idx="643">
                  <c:v>43982</c:v>
                </c:pt>
                <c:pt idx="644">
                  <c:v>43983</c:v>
                </c:pt>
                <c:pt idx="645">
                  <c:v>43984</c:v>
                </c:pt>
                <c:pt idx="646">
                  <c:v>43985</c:v>
                </c:pt>
                <c:pt idx="647">
                  <c:v>43986</c:v>
                </c:pt>
                <c:pt idx="648">
                  <c:v>43987</c:v>
                </c:pt>
                <c:pt idx="649">
                  <c:v>43988</c:v>
                </c:pt>
                <c:pt idx="650">
                  <c:v>43989</c:v>
                </c:pt>
                <c:pt idx="651">
                  <c:v>43990</c:v>
                </c:pt>
                <c:pt idx="652">
                  <c:v>43991</c:v>
                </c:pt>
                <c:pt idx="653">
                  <c:v>43992</c:v>
                </c:pt>
                <c:pt idx="654">
                  <c:v>43993</c:v>
                </c:pt>
                <c:pt idx="655">
                  <c:v>43994</c:v>
                </c:pt>
                <c:pt idx="656">
                  <c:v>43995</c:v>
                </c:pt>
                <c:pt idx="657">
                  <c:v>43996</c:v>
                </c:pt>
                <c:pt idx="658">
                  <c:v>43997</c:v>
                </c:pt>
                <c:pt idx="659">
                  <c:v>43998</c:v>
                </c:pt>
                <c:pt idx="660">
                  <c:v>43999</c:v>
                </c:pt>
                <c:pt idx="661">
                  <c:v>44000</c:v>
                </c:pt>
                <c:pt idx="662">
                  <c:v>44001</c:v>
                </c:pt>
                <c:pt idx="663">
                  <c:v>44002</c:v>
                </c:pt>
                <c:pt idx="664">
                  <c:v>44003</c:v>
                </c:pt>
                <c:pt idx="665">
                  <c:v>44004</c:v>
                </c:pt>
                <c:pt idx="666">
                  <c:v>44005</c:v>
                </c:pt>
                <c:pt idx="667">
                  <c:v>44006</c:v>
                </c:pt>
                <c:pt idx="668">
                  <c:v>44007</c:v>
                </c:pt>
                <c:pt idx="669">
                  <c:v>44008</c:v>
                </c:pt>
                <c:pt idx="670">
                  <c:v>44009</c:v>
                </c:pt>
                <c:pt idx="671">
                  <c:v>44010</c:v>
                </c:pt>
                <c:pt idx="672">
                  <c:v>44011</c:v>
                </c:pt>
                <c:pt idx="673">
                  <c:v>44012</c:v>
                </c:pt>
                <c:pt idx="674">
                  <c:v>44013</c:v>
                </c:pt>
                <c:pt idx="675">
                  <c:v>44014</c:v>
                </c:pt>
                <c:pt idx="676">
                  <c:v>44015</c:v>
                </c:pt>
                <c:pt idx="677">
                  <c:v>44016</c:v>
                </c:pt>
                <c:pt idx="678">
                  <c:v>44017</c:v>
                </c:pt>
                <c:pt idx="679">
                  <c:v>44018</c:v>
                </c:pt>
                <c:pt idx="680">
                  <c:v>44019</c:v>
                </c:pt>
                <c:pt idx="681">
                  <c:v>44020</c:v>
                </c:pt>
                <c:pt idx="682">
                  <c:v>44021</c:v>
                </c:pt>
                <c:pt idx="683">
                  <c:v>44022</c:v>
                </c:pt>
                <c:pt idx="684">
                  <c:v>44023</c:v>
                </c:pt>
                <c:pt idx="685">
                  <c:v>44024</c:v>
                </c:pt>
                <c:pt idx="686">
                  <c:v>44025</c:v>
                </c:pt>
                <c:pt idx="687">
                  <c:v>44026</c:v>
                </c:pt>
                <c:pt idx="688">
                  <c:v>44027</c:v>
                </c:pt>
                <c:pt idx="689">
                  <c:v>44028</c:v>
                </c:pt>
                <c:pt idx="690">
                  <c:v>44029</c:v>
                </c:pt>
                <c:pt idx="691">
                  <c:v>44030</c:v>
                </c:pt>
                <c:pt idx="692">
                  <c:v>44031</c:v>
                </c:pt>
                <c:pt idx="693">
                  <c:v>44032</c:v>
                </c:pt>
                <c:pt idx="694">
                  <c:v>44033</c:v>
                </c:pt>
                <c:pt idx="695">
                  <c:v>44034</c:v>
                </c:pt>
                <c:pt idx="696">
                  <c:v>44035</c:v>
                </c:pt>
                <c:pt idx="697">
                  <c:v>44036</c:v>
                </c:pt>
                <c:pt idx="698">
                  <c:v>44037</c:v>
                </c:pt>
                <c:pt idx="699">
                  <c:v>44038</c:v>
                </c:pt>
                <c:pt idx="700">
                  <c:v>44039</c:v>
                </c:pt>
                <c:pt idx="701">
                  <c:v>44040</c:v>
                </c:pt>
                <c:pt idx="702">
                  <c:v>44041</c:v>
                </c:pt>
                <c:pt idx="703">
                  <c:v>44042</c:v>
                </c:pt>
                <c:pt idx="704">
                  <c:v>44043</c:v>
                </c:pt>
                <c:pt idx="705">
                  <c:v>44044</c:v>
                </c:pt>
                <c:pt idx="706">
                  <c:v>44045</c:v>
                </c:pt>
                <c:pt idx="707">
                  <c:v>44046</c:v>
                </c:pt>
                <c:pt idx="708">
                  <c:v>44047</c:v>
                </c:pt>
                <c:pt idx="709">
                  <c:v>44048</c:v>
                </c:pt>
                <c:pt idx="710">
                  <c:v>44049</c:v>
                </c:pt>
                <c:pt idx="711">
                  <c:v>44050</c:v>
                </c:pt>
                <c:pt idx="712">
                  <c:v>44051</c:v>
                </c:pt>
                <c:pt idx="713">
                  <c:v>44052</c:v>
                </c:pt>
                <c:pt idx="714">
                  <c:v>44053</c:v>
                </c:pt>
                <c:pt idx="715">
                  <c:v>44054</c:v>
                </c:pt>
                <c:pt idx="716">
                  <c:v>44055</c:v>
                </c:pt>
                <c:pt idx="717">
                  <c:v>44056</c:v>
                </c:pt>
                <c:pt idx="718">
                  <c:v>44057</c:v>
                </c:pt>
                <c:pt idx="719">
                  <c:v>44058</c:v>
                </c:pt>
                <c:pt idx="720">
                  <c:v>44059</c:v>
                </c:pt>
                <c:pt idx="721">
                  <c:v>44060</c:v>
                </c:pt>
                <c:pt idx="722">
                  <c:v>44061</c:v>
                </c:pt>
                <c:pt idx="723">
                  <c:v>44062</c:v>
                </c:pt>
                <c:pt idx="724">
                  <c:v>44063</c:v>
                </c:pt>
                <c:pt idx="725">
                  <c:v>44064</c:v>
                </c:pt>
                <c:pt idx="726">
                  <c:v>44065</c:v>
                </c:pt>
                <c:pt idx="727">
                  <c:v>44066</c:v>
                </c:pt>
                <c:pt idx="728">
                  <c:v>44067</c:v>
                </c:pt>
                <c:pt idx="729">
                  <c:v>44068</c:v>
                </c:pt>
                <c:pt idx="730">
                  <c:v>44069</c:v>
                </c:pt>
                <c:pt idx="731">
                  <c:v>44070</c:v>
                </c:pt>
                <c:pt idx="732">
                  <c:v>44071</c:v>
                </c:pt>
                <c:pt idx="733">
                  <c:v>44072</c:v>
                </c:pt>
                <c:pt idx="734">
                  <c:v>44073</c:v>
                </c:pt>
                <c:pt idx="735">
                  <c:v>44074</c:v>
                </c:pt>
                <c:pt idx="736">
                  <c:v>44075</c:v>
                </c:pt>
                <c:pt idx="737">
                  <c:v>44076</c:v>
                </c:pt>
                <c:pt idx="738">
                  <c:v>44077</c:v>
                </c:pt>
                <c:pt idx="739">
                  <c:v>44078</c:v>
                </c:pt>
                <c:pt idx="740">
                  <c:v>44079</c:v>
                </c:pt>
                <c:pt idx="741">
                  <c:v>44080</c:v>
                </c:pt>
                <c:pt idx="742">
                  <c:v>44081</c:v>
                </c:pt>
                <c:pt idx="743">
                  <c:v>44082</c:v>
                </c:pt>
                <c:pt idx="744">
                  <c:v>44083</c:v>
                </c:pt>
                <c:pt idx="745">
                  <c:v>44084</c:v>
                </c:pt>
                <c:pt idx="746">
                  <c:v>44085</c:v>
                </c:pt>
                <c:pt idx="747">
                  <c:v>44086</c:v>
                </c:pt>
                <c:pt idx="748">
                  <c:v>44087</c:v>
                </c:pt>
                <c:pt idx="749">
                  <c:v>44088</c:v>
                </c:pt>
                <c:pt idx="750">
                  <c:v>44089</c:v>
                </c:pt>
                <c:pt idx="751">
                  <c:v>44090</c:v>
                </c:pt>
                <c:pt idx="752">
                  <c:v>44091</c:v>
                </c:pt>
                <c:pt idx="753">
                  <c:v>44092</c:v>
                </c:pt>
                <c:pt idx="754">
                  <c:v>44093</c:v>
                </c:pt>
                <c:pt idx="755">
                  <c:v>44094</c:v>
                </c:pt>
                <c:pt idx="756">
                  <c:v>44095</c:v>
                </c:pt>
                <c:pt idx="757">
                  <c:v>44096</c:v>
                </c:pt>
                <c:pt idx="758">
                  <c:v>44097</c:v>
                </c:pt>
                <c:pt idx="759">
                  <c:v>44098</c:v>
                </c:pt>
                <c:pt idx="760">
                  <c:v>44099</c:v>
                </c:pt>
                <c:pt idx="761">
                  <c:v>44100</c:v>
                </c:pt>
                <c:pt idx="762">
                  <c:v>44101</c:v>
                </c:pt>
                <c:pt idx="763">
                  <c:v>44102</c:v>
                </c:pt>
                <c:pt idx="764">
                  <c:v>44103</c:v>
                </c:pt>
                <c:pt idx="765">
                  <c:v>44104</c:v>
                </c:pt>
                <c:pt idx="766">
                  <c:v>44105</c:v>
                </c:pt>
                <c:pt idx="767">
                  <c:v>44106</c:v>
                </c:pt>
                <c:pt idx="768">
                  <c:v>44107</c:v>
                </c:pt>
                <c:pt idx="769">
                  <c:v>44108</c:v>
                </c:pt>
                <c:pt idx="770">
                  <c:v>44109</c:v>
                </c:pt>
                <c:pt idx="771">
                  <c:v>44110</c:v>
                </c:pt>
                <c:pt idx="772">
                  <c:v>44111</c:v>
                </c:pt>
                <c:pt idx="773">
                  <c:v>44112</c:v>
                </c:pt>
                <c:pt idx="774">
                  <c:v>44113</c:v>
                </c:pt>
                <c:pt idx="775">
                  <c:v>44114</c:v>
                </c:pt>
                <c:pt idx="776">
                  <c:v>44115</c:v>
                </c:pt>
                <c:pt idx="777">
                  <c:v>44116</c:v>
                </c:pt>
                <c:pt idx="778">
                  <c:v>44117</c:v>
                </c:pt>
                <c:pt idx="779">
                  <c:v>44118</c:v>
                </c:pt>
                <c:pt idx="780">
                  <c:v>44119</c:v>
                </c:pt>
                <c:pt idx="781">
                  <c:v>44120</c:v>
                </c:pt>
                <c:pt idx="782">
                  <c:v>44121</c:v>
                </c:pt>
                <c:pt idx="783">
                  <c:v>44122</c:v>
                </c:pt>
                <c:pt idx="784">
                  <c:v>44123</c:v>
                </c:pt>
                <c:pt idx="785">
                  <c:v>44124</c:v>
                </c:pt>
                <c:pt idx="786">
                  <c:v>44125</c:v>
                </c:pt>
                <c:pt idx="787">
                  <c:v>44126</c:v>
                </c:pt>
                <c:pt idx="788">
                  <c:v>44127</c:v>
                </c:pt>
                <c:pt idx="789">
                  <c:v>44128</c:v>
                </c:pt>
                <c:pt idx="790">
                  <c:v>44129</c:v>
                </c:pt>
                <c:pt idx="791">
                  <c:v>44130</c:v>
                </c:pt>
                <c:pt idx="792">
                  <c:v>44131</c:v>
                </c:pt>
                <c:pt idx="793">
                  <c:v>44132</c:v>
                </c:pt>
                <c:pt idx="794">
                  <c:v>44133</c:v>
                </c:pt>
                <c:pt idx="795">
                  <c:v>44134</c:v>
                </c:pt>
                <c:pt idx="796">
                  <c:v>44135</c:v>
                </c:pt>
                <c:pt idx="797">
                  <c:v>44136</c:v>
                </c:pt>
                <c:pt idx="798">
                  <c:v>44137</c:v>
                </c:pt>
                <c:pt idx="799">
                  <c:v>44138</c:v>
                </c:pt>
                <c:pt idx="800">
                  <c:v>44139</c:v>
                </c:pt>
                <c:pt idx="801">
                  <c:v>44140</c:v>
                </c:pt>
                <c:pt idx="802">
                  <c:v>44141</c:v>
                </c:pt>
                <c:pt idx="803">
                  <c:v>44142</c:v>
                </c:pt>
                <c:pt idx="804">
                  <c:v>44143</c:v>
                </c:pt>
                <c:pt idx="805">
                  <c:v>44144</c:v>
                </c:pt>
                <c:pt idx="806">
                  <c:v>44145</c:v>
                </c:pt>
                <c:pt idx="807">
                  <c:v>44146</c:v>
                </c:pt>
                <c:pt idx="808">
                  <c:v>44147</c:v>
                </c:pt>
                <c:pt idx="809">
                  <c:v>44148</c:v>
                </c:pt>
                <c:pt idx="810">
                  <c:v>44149</c:v>
                </c:pt>
                <c:pt idx="811">
                  <c:v>44150</c:v>
                </c:pt>
                <c:pt idx="812">
                  <c:v>44151</c:v>
                </c:pt>
                <c:pt idx="813">
                  <c:v>44152</c:v>
                </c:pt>
                <c:pt idx="814">
                  <c:v>44153</c:v>
                </c:pt>
                <c:pt idx="815">
                  <c:v>44154</c:v>
                </c:pt>
                <c:pt idx="816">
                  <c:v>44155</c:v>
                </c:pt>
                <c:pt idx="817">
                  <c:v>44156</c:v>
                </c:pt>
                <c:pt idx="818">
                  <c:v>44157</c:v>
                </c:pt>
                <c:pt idx="819">
                  <c:v>44158</c:v>
                </c:pt>
                <c:pt idx="820">
                  <c:v>44159</c:v>
                </c:pt>
                <c:pt idx="821">
                  <c:v>44160</c:v>
                </c:pt>
                <c:pt idx="822">
                  <c:v>44161</c:v>
                </c:pt>
                <c:pt idx="823">
                  <c:v>44162</c:v>
                </c:pt>
                <c:pt idx="824">
                  <c:v>44163</c:v>
                </c:pt>
                <c:pt idx="825">
                  <c:v>44164</c:v>
                </c:pt>
                <c:pt idx="826">
                  <c:v>44165</c:v>
                </c:pt>
                <c:pt idx="827">
                  <c:v>44166</c:v>
                </c:pt>
                <c:pt idx="828">
                  <c:v>44167</c:v>
                </c:pt>
                <c:pt idx="829">
                  <c:v>44168</c:v>
                </c:pt>
                <c:pt idx="830">
                  <c:v>44169</c:v>
                </c:pt>
                <c:pt idx="831">
                  <c:v>44170</c:v>
                </c:pt>
                <c:pt idx="832">
                  <c:v>44171</c:v>
                </c:pt>
                <c:pt idx="833">
                  <c:v>44172</c:v>
                </c:pt>
                <c:pt idx="834">
                  <c:v>44173</c:v>
                </c:pt>
                <c:pt idx="835">
                  <c:v>44174</c:v>
                </c:pt>
                <c:pt idx="836">
                  <c:v>44175</c:v>
                </c:pt>
                <c:pt idx="837">
                  <c:v>44176</c:v>
                </c:pt>
                <c:pt idx="838">
                  <c:v>44177</c:v>
                </c:pt>
                <c:pt idx="839">
                  <c:v>44178</c:v>
                </c:pt>
                <c:pt idx="840">
                  <c:v>44179</c:v>
                </c:pt>
                <c:pt idx="841">
                  <c:v>44180</c:v>
                </c:pt>
                <c:pt idx="842">
                  <c:v>44181</c:v>
                </c:pt>
                <c:pt idx="843">
                  <c:v>44182</c:v>
                </c:pt>
                <c:pt idx="844">
                  <c:v>44183</c:v>
                </c:pt>
                <c:pt idx="845">
                  <c:v>44184</c:v>
                </c:pt>
                <c:pt idx="846">
                  <c:v>44185</c:v>
                </c:pt>
                <c:pt idx="847">
                  <c:v>44186</c:v>
                </c:pt>
                <c:pt idx="848">
                  <c:v>44187</c:v>
                </c:pt>
                <c:pt idx="849">
                  <c:v>44188</c:v>
                </c:pt>
                <c:pt idx="850">
                  <c:v>44189</c:v>
                </c:pt>
                <c:pt idx="851">
                  <c:v>44190</c:v>
                </c:pt>
                <c:pt idx="852">
                  <c:v>44191</c:v>
                </c:pt>
                <c:pt idx="853">
                  <c:v>44192</c:v>
                </c:pt>
                <c:pt idx="854">
                  <c:v>44193</c:v>
                </c:pt>
                <c:pt idx="855">
                  <c:v>44194</c:v>
                </c:pt>
                <c:pt idx="856">
                  <c:v>44195</c:v>
                </c:pt>
                <c:pt idx="857">
                  <c:v>44196</c:v>
                </c:pt>
                <c:pt idx="858">
                  <c:v>44197</c:v>
                </c:pt>
                <c:pt idx="859">
                  <c:v>44198</c:v>
                </c:pt>
                <c:pt idx="860">
                  <c:v>44199</c:v>
                </c:pt>
                <c:pt idx="861">
                  <c:v>44200</c:v>
                </c:pt>
                <c:pt idx="862">
                  <c:v>44201</c:v>
                </c:pt>
                <c:pt idx="863">
                  <c:v>44202</c:v>
                </c:pt>
                <c:pt idx="864">
                  <c:v>44203</c:v>
                </c:pt>
                <c:pt idx="865">
                  <c:v>44204</c:v>
                </c:pt>
                <c:pt idx="866">
                  <c:v>44205</c:v>
                </c:pt>
                <c:pt idx="867">
                  <c:v>44206</c:v>
                </c:pt>
                <c:pt idx="868">
                  <c:v>44207</c:v>
                </c:pt>
                <c:pt idx="869">
                  <c:v>44208</c:v>
                </c:pt>
                <c:pt idx="870">
                  <c:v>44209</c:v>
                </c:pt>
                <c:pt idx="871">
                  <c:v>44210</c:v>
                </c:pt>
                <c:pt idx="872">
                  <c:v>44211</c:v>
                </c:pt>
                <c:pt idx="873">
                  <c:v>44212</c:v>
                </c:pt>
                <c:pt idx="874">
                  <c:v>44213</c:v>
                </c:pt>
                <c:pt idx="875">
                  <c:v>44214</c:v>
                </c:pt>
                <c:pt idx="876">
                  <c:v>44215</c:v>
                </c:pt>
                <c:pt idx="877">
                  <c:v>44216</c:v>
                </c:pt>
                <c:pt idx="878">
                  <c:v>44217</c:v>
                </c:pt>
                <c:pt idx="879">
                  <c:v>44218</c:v>
                </c:pt>
                <c:pt idx="880">
                  <c:v>44219</c:v>
                </c:pt>
                <c:pt idx="881">
                  <c:v>44220</c:v>
                </c:pt>
                <c:pt idx="882">
                  <c:v>44221</c:v>
                </c:pt>
                <c:pt idx="883">
                  <c:v>44222</c:v>
                </c:pt>
                <c:pt idx="884">
                  <c:v>44223</c:v>
                </c:pt>
                <c:pt idx="885">
                  <c:v>44224</c:v>
                </c:pt>
                <c:pt idx="886">
                  <c:v>44225</c:v>
                </c:pt>
                <c:pt idx="887">
                  <c:v>44226</c:v>
                </c:pt>
                <c:pt idx="888">
                  <c:v>44227</c:v>
                </c:pt>
                <c:pt idx="889">
                  <c:v>44228</c:v>
                </c:pt>
                <c:pt idx="890">
                  <c:v>44229</c:v>
                </c:pt>
                <c:pt idx="891">
                  <c:v>44230</c:v>
                </c:pt>
                <c:pt idx="892">
                  <c:v>44231</c:v>
                </c:pt>
                <c:pt idx="893">
                  <c:v>44232</c:v>
                </c:pt>
                <c:pt idx="894">
                  <c:v>44233</c:v>
                </c:pt>
                <c:pt idx="895">
                  <c:v>44234</c:v>
                </c:pt>
                <c:pt idx="896">
                  <c:v>44235</c:v>
                </c:pt>
                <c:pt idx="897">
                  <c:v>44236</c:v>
                </c:pt>
                <c:pt idx="898">
                  <c:v>44237</c:v>
                </c:pt>
                <c:pt idx="899">
                  <c:v>44238</c:v>
                </c:pt>
                <c:pt idx="900">
                  <c:v>44239</c:v>
                </c:pt>
                <c:pt idx="901">
                  <c:v>44240</c:v>
                </c:pt>
                <c:pt idx="902">
                  <c:v>44241</c:v>
                </c:pt>
                <c:pt idx="903">
                  <c:v>44242</c:v>
                </c:pt>
                <c:pt idx="904">
                  <c:v>44243</c:v>
                </c:pt>
                <c:pt idx="905">
                  <c:v>44244</c:v>
                </c:pt>
                <c:pt idx="906">
                  <c:v>44245</c:v>
                </c:pt>
                <c:pt idx="907">
                  <c:v>44246</c:v>
                </c:pt>
                <c:pt idx="908">
                  <c:v>44247</c:v>
                </c:pt>
                <c:pt idx="909">
                  <c:v>44248</c:v>
                </c:pt>
                <c:pt idx="910">
                  <c:v>44249</c:v>
                </c:pt>
                <c:pt idx="911">
                  <c:v>44250</c:v>
                </c:pt>
                <c:pt idx="912">
                  <c:v>44251</c:v>
                </c:pt>
                <c:pt idx="913">
                  <c:v>44252</c:v>
                </c:pt>
                <c:pt idx="914">
                  <c:v>44253</c:v>
                </c:pt>
                <c:pt idx="915">
                  <c:v>44254</c:v>
                </c:pt>
                <c:pt idx="916">
                  <c:v>44255</c:v>
                </c:pt>
                <c:pt idx="917">
                  <c:v>44256</c:v>
                </c:pt>
                <c:pt idx="918">
                  <c:v>44257</c:v>
                </c:pt>
                <c:pt idx="919">
                  <c:v>44258</c:v>
                </c:pt>
                <c:pt idx="920">
                  <c:v>44259</c:v>
                </c:pt>
                <c:pt idx="921">
                  <c:v>44260</c:v>
                </c:pt>
                <c:pt idx="922">
                  <c:v>44261</c:v>
                </c:pt>
                <c:pt idx="923">
                  <c:v>44262</c:v>
                </c:pt>
                <c:pt idx="924">
                  <c:v>44263</c:v>
                </c:pt>
                <c:pt idx="925">
                  <c:v>44264</c:v>
                </c:pt>
                <c:pt idx="926">
                  <c:v>44265</c:v>
                </c:pt>
                <c:pt idx="927">
                  <c:v>44266</c:v>
                </c:pt>
                <c:pt idx="928">
                  <c:v>44267</c:v>
                </c:pt>
                <c:pt idx="929">
                  <c:v>44268</c:v>
                </c:pt>
                <c:pt idx="930">
                  <c:v>44269</c:v>
                </c:pt>
                <c:pt idx="931">
                  <c:v>44270</c:v>
                </c:pt>
                <c:pt idx="932">
                  <c:v>44271</c:v>
                </c:pt>
                <c:pt idx="933">
                  <c:v>44272</c:v>
                </c:pt>
                <c:pt idx="934">
                  <c:v>44273</c:v>
                </c:pt>
                <c:pt idx="935">
                  <c:v>44274</c:v>
                </c:pt>
                <c:pt idx="936">
                  <c:v>44275</c:v>
                </c:pt>
                <c:pt idx="937">
                  <c:v>44276</c:v>
                </c:pt>
                <c:pt idx="938">
                  <c:v>44277</c:v>
                </c:pt>
                <c:pt idx="939">
                  <c:v>44278</c:v>
                </c:pt>
                <c:pt idx="940">
                  <c:v>44279</c:v>
                </c:pt>
                <c:pt idx="941">
                  <c:v>44280</c:v>
                </c:pt>
                <c:pt idx="942">
                  <c:v>44281</c:v>
                </c:pt>
                <c:pt idx="943">
                  <c:v>44282</c:v>
                </c:pt>
                <c:pt idx="944">
                  <c:v>44283</c:v>
                </c:pt>
                <c:pt idx="945">
                  <c:v>44284</c:v>
                </c:pt>
                <c:pt idx="946">
                  <c:v>44285</c:v>
                </c:pt>
                <c:pt idx="947">
                  <c:v>44286</c:v>
                </c:pt>
                <c:pt idx="948">
                  <c:v>44287</c:v>
                </c:pt>
                <c:pt idx="949">
                  <c:v>44288</c:v>
                </c:pt>
                <c:pt idx="950">
                  <c:v>44289</c:v>
                </c:pt>
                <c:pt idx="951">
                  <c:v>44290</c:v>
                </c:pt>
                <c:pt idx="952">
                  <c:v>44291</c:v>
                </c:pt>
                <c:pt idx="953">
                  <c:v>44292</c:v>
                </c:pt>
                <c:pt idx="954">
                  <c:v>44293</c:v>
                </c:pt>
                <c:pt idx="955">
                  <c:v>44294</c:v>
                </c:pt>
                <c:pt idx="956">
                  <c:v>44295</c:v>
                </c:pt>
                <c:pt idx="957">
                  <c:v>44296</c:v>
                </c:pt>
                <c:pt idx="958">
                  <c:v>44297</c:v>
                </c:pt>
                <c:pt idx="959">
                  <c:v>44298</c:v>
                </c:pt>
                <c:pt idx="960">
                  <c:v>44299</c:v>
                </c:pt>
                <c:pt idx="961">
                  <c:v>44300</c:v>
                </c:pt>
                <c:pt idx="962">
                  <c:v>44301</c:v>
                </c:pt>
                <c:pt idx="963">
                  <c:v>44302</c:v>
                </c:pt>
                <c:pt idx="964">
                  <c:v>44303</c:v>
                </c:pt>
                <c:pt idx="965">
                  <c:v>44304</c:v>
                </c:pt>
                <c:pt idx="966">
                  <c:v>44305</c:v>
                </c:pt>
                <c:pt idx="967">
                  <c:v>44306</c:v>
                </c:pt>
                <c:pt idx="968">
                  <c:v>44307</c:v>
                </c:pt>
                <c:pt idx="969">
                  <c:v>44308</c:v>
                </c:pt>
                <c:pt idx="970">
                  <c:v>44309</c:v>
                </c:pt>
                <c:pt idx="971">
                  <c:v>44310</c:v>
                </c:pt>
                <c:pt idx="972">
                  <c:v>44311</c:v>
                </c:pt>
                <c:pt idx="973">
                  <c:v>44312</c:v>
                </c:pt>
                <c:pt idx="974">
                  <c:v>44313</c:v>
                </c:pt>
                <c:pt idx="975">
                  <c:v>44314</c:v>
                </c:pt>
                <c:pt idx="976">
                  <c:v>44315</c:v>
                </c:pt>
                <c:pt idx="977">
                  <c:v>44316</c:v>
                </c:pt>
                <c:pt idx="978">
                  <c:v>44317</c:v>
                </c:pt>
                <c:pt idx="979">
                  <c:v>44318</c:v>
                </c:pt>
                <c:pt idx="980">
                  <c:v>44319</c:v>
                </c:pt>
                <c:pt idx="981">
                  <c:v>44320</c:v>
                </c:pt>
                <c:pt idx="982">
                  <c:v>44321</c:v>
                </c:pt>
                <c:pt idx="983">
                  <c:v>44322</c:v>
                </c:pt>
                <c:pt idx="984">
                  <c:v>44323</c:v>
                </c:pt>
                <c:pt idx="985">
                  <c:v>44324</c:v>
                </c:pt>
                <c:pt idx="986">
                  <c:v>44325</c:v>
                </c:pt>
                <c:pt idx="987">
                  <c:v>44326</c:v>
                </c:pt>
                <c:pt idx="988">
                  <c:v>44327</c:v>
                </c:pt>
                <c:pt idx="989">
                  <c:v>44328</c:v>
                </c:pt>
                <c:pt idx="990">
                  <c:v>44329</c:v>
                </c:pt>
                <c:pt idx="991">
                  <c:v>44330</c:v>
                </c:pt>
                <c:pt idx="992">
                  <c:v>44331</c:v>
                </c:pt>
                <c:pt idx="993">
                  <c:v>44332</c:v>
                </c:pt>
                <c:pt idx="994">
                  <c:v>44333</c:v>
                </c:pt>
                <c:pt idx="995">
                  <c:v>44334</c:v>
                </c:pt>
                <c:pt idx="996">
                  <c:v>44335</c:v>
                </c:pt>
                <c:pt idx="997">
                  <c:v>44336</c:v>
                </c:pt>
                <c:pt idx="998">
                  <c:v>44337</c:v>
                </c:pt>
                <c:pt idx="999">
                  <c:v>44338</c:v>
                </c:pt>
                <c:pt idx="1000">
                  <c:v>44339</c:v>
                </c:pt>
                <c:pt idx="1001">
                  <c:v>44340</c:v>
                </c:pt>
                <c:pt idx="1002">
                  <c:v>44341</c:v>
                </c:pt>
                <c:pt idx="1003">
                  <c:v>44342</c:v>
                </c:pt>
                <c:pt idx="1004">
                  <c:v>44343</c:v>
                </c:pt>
                <c:pt idx="1005">
                  <c:v>44344</c:v>
                </c:pt>
                <c:pt idx="1006">
                  <c:v>44345</c:v>
                </c:pt>
                <c:pt idx="1007">
                  <c:v>44346</c:v>
                </c:pt>
                <c:pt idx="1008">
                  <c:v>44347</c:v>
                </c:pt>
                <c:pt idx="1009">
                  <c:v>44348</c:v>
                </c:pt>
                <c:pt idx="1010">
                  <c:v>44349</c:v>
                </c:pt>
                <c:pt idx="1011">
                  <c:v>44350</c:v>
                </c:pt>
                <c:pt idx="1012">
                  <c:v>44351</c:v>
                </c:pt>
                <c:pt idx="1013">
                  <c:v>44352</c:v>
                </c:pt>
                <c:pt idx="1014">
                  <c:v>44353</c:v>
                </c:pt>
                <c:pt idx="1015">
                  <c:v>44354</c:v>
                </c:pt>
                <c:pt idx="1016">
                  <c:v>44355</c:v>
                </c:pt>
                <c:pt idx="1017">
                  <c:v>44356</c:v>
                </c:pt>
                <c:pt idx="1018">
                  <c:v>44357</c:v>
                </c:pt>
                <c:pt idx="1019">
                  <c:v>44358</c:v>
                </c:pt>
                <c:pt idx="1020">
                  <c:v>44359</c:v>
                </c:pt>
                <c:pt idx="1021">
                  <c:v>44360</c:v>
                </c:pt>
                <c:pt idx="1022">
                  <c:v>44361</c:v>
                </c:pt>
                <c:pt idx="1023">
                  <c:v>44362</c:v>
                </c:pt>
                <c:pt idx="1024">
                  <c:v>44363</c:v>
                </c:pt>
                <c:pt idx="1025">
                  <c:v>44364</c:v>
                </c:pt>
                <c:pt idx="1026">
                  <c:v>44365</c:v>
                </c:pt>
                <c:pt idx="1027">
                  <c:v>44366</c:v>
                </c:pt>
                <c:pt idx="1028">
                  <c:v>44367</c:v>
                </c:pt>
                <c:pt idx="1029">
                  <c:v>44368</c:v>
                </c:pt>
                <c:pt idx="1030">
                  <c:v>44369</c:v>
                </c:pt>
                <c:pt idx="1031">
                  <c:v>44370</c:v>
                </c:pt>
                <c:pt idx="1032">
                  <c:v>44371</c:v>
                </c:pt>
                <c:pt idx="1033">
                  <c:v>44372</c:v>
                </c:pt>
                <c:pt idx="1034">
                  <c:v>44373</c:v>
                </c:pt>
                <c:pt idx="1035">
                  <c:v>44374</c:v>
                </c:pt>
                <c:pt idx="1036">
                  <c:v>44375</c:v>
                </c:pt>
                <c:pt idx="1037">
                  <c:v>44376</c:v>
                </c:pt>
                <c:pt idx="1038">
                  <c:v>44377</c:v>
                </c:pt>
                <c:pt idx="1039">
                  <c:v>44378</c:v>
                </c:pt>
                <c:pt idx="1040">
                  <c:v>44379</c:v>
                </c:pt>
                <c:pt idx="1041">
                  <c:v>44380</c:v>
                </c:pt>
                <c:pt idx="1042">
                  <c:v>44381</c:v>
                </c:pt>
                <c:pt idx="1043">
                  <c:v>44382</c:v>
                </c:pt>
                <c:pt idx="1044">
                  <c:v>44383</c:v>
                </c:pt>
                <c:pt idx="1045">
                  <c:v>44384</c:v>
                </c:pt>
                <c:pt idx="1046">
                  <c:v>44385</c:v>
                </c:pt>
                <c:pt idx="1047">
                  <c:v>44386</c:v>
                </c:pt>
                <c:pt idx="1048">
                  <c:v>44387</c:v>
                </c:pt>
                <c:pt idx="1049">
                  <c:v>44388</c:v>
                </c:pt>
                <c:pt idx="1050">
                  <c:v>44389</c:v>
                </c:pt>
                <c:pt idx="1051">
                  <c:v>44390</c:v>
                </c:pt>
                <c:pt idx="1052">
                  <c:v>44391</c:v>
                </c:pt>
                <c:pt idx="1053">
                  <c:v>44392</c:v>
                </c:pt>
                <c:pt idx="1054">
                  <c:v>44393</c:v>
                </c:pt>
                <c:pt idx="1055">
                  <c:v>44394</c:v>
                </c:pt>
                <c:pt idx="1056">
                  <c:v>44395</c:v>
                </c:pt>
                <c:pt idx="1057">
                  <c:v>44396</c:v>
                </c:pt>
                <c:pt idx="1058">
                  <c:v>44397</c:v>
                </c:pt>
                <c:pt idx="1059">
                  <c:v>44398</c:v>
                </c:pt>
                <c:pt idx="1060">
                  <c:v>44399</c:v>
                </c:pt>
                <c:pt idx="1061">
                  <c:v>44400</c:v>
                </c:pt>
                <c:pt idx="1062">
                  <c:v>44401</c:v>
                </c:pt>
                <c:pt idx="1063">
                  <c:v>44402</c:v>
                </c:pt>
                <c:pt idx="1064">
                  <c:v>44403</c:v>
                </c:pt>
                <c:pt idx="1065">
                  <c:v>44404</c:v>
                </c:pt>
                <c:pt idx="1066">
                  <c:v>44405</c:v>
                </c:pt>
                <c:pt idx="1067">
                  <c:v>44406</c:v>
                </c:pt>
                <c:pt idx="1068">
                  <c:v>44407</c:v>
                </c:pt>
                <c:pt idx="1069">
                  <c:v>44408</c:v>
                </c:pt>
                <c:pt idx="1070">
                  <c:v>44409</c:v>
                </c:pt>
                <c:pt idx="1071">
                  <c:v>44410</c:v>
                </c:pt>
                <c:pt idx="1072">
                  <c:v>44411</c:v>
                </c:pt>
                <c:pt idx="1073">
                  <c:v>44412</c:v>
                </c:pt>
                <c:pt idx="1074">
                  <c:v>44413</c:v>
                </c:pt>
                <c:pt idx="1075">
                  <c:v>44414</c:v>
                </c:pt>
                <c:pt idx="1076">
                  <c:v>44415</c:v>
                </c:pt>
                <c:pt idx="1077">
                  <c:v>44416</c:v>
                </c:pt>
                <c:pt idx="1078">
                  <c:v>44417</c:v>
                </c:pt>
                <c:pt idx="1079">
                  <c:v>44418</c:v>
                </c:pt>
                <c:pt idx="1080">
                  <c:v>44419</c:v>
                </c:pt>
                <c:pt idx="1081">
                  <c:v>44420</c:v>
                </c:pt>
                <c:pt idx="1082">
                  <c:v>44421</c:v>
                </c:pt>
                <c:pt idx="1083">
                  <c:v>44422</c:v>
                </c:pt>
                <c:pt idx="1084">
                  <c:v>44423</c:v>
                </c:pt>
                <c:pt idx="1085">
                  <c:v>44424</c:v>
                </c:pt>
                <c:pt idx="1086">
                  <c:v>44425</c:v>
                </c:pt>
                <c:pt idx="1087">
                  <c:v>44426</c:v>
                </c:pt>
                <c:pt idx="1088">
                  <c:v>44427</c:v>
                </c:pt>
                <c:pt idx="1089">
                  <c:v>44428</c:v>
                </c:pt>
                <c:pt idx="1090">
                  <c:v>44429</c:v>
                </c:pt>
                <c:pt idx="1091">
                  <c:v>44430</c:v>
                </c:pt>
                <c:pt idx="1092">
                  <c:v>44431</c:v>
                </c:pt>
                <c:pt idx="1093">
                  <c:v>44432</c:v>
                </c:pt>
                <c:pt idx="1094">
                  <c:v>44433</c:v>
                </c:pt>
                <c:pt idx="1095">
                  <c:v>44434</c:v>
                </c:pt>
                <c:pt idx="1096">
                  <c:v>44435</c:v>
                </c:pt>
                <c:pt idx="1097">
                  <c:v>44436</c:v>
                </c:pt>
                <c:pt idx="1098">
                  <c:v>44437</c:v>
                </c:pt>
                <c:pt idx="1099">
                  <c:v>44438</c:v>
                </c:pt>
                <c:pt idx="1100">
                  <c:v>44439</c:v>
                </c:pt>
                <c:pt idx="1101">
                  <c:v>44440</c:v>
                </c:pt>
                <c:pt idx="1102">
                  <c:v>44441</c:v>
                </c:pt>
                <c:pt idx="1103">
                  <c:v>44442</c:v>
                </c:pt>
                <c:pt idx="1104">
                  <c:v>44443</c:v>
                </c:pt>
                <c:pt idx="1105">
                  <c:v>44444</c:v>
                </c:pt>
                <c:pt idx="1106">
                  <c:v>44445</c:v>
                </c:pt>
                <c:pt idx="1107">
                  <c:v>44446</c:v>
                </c:pt>
                <c:pt idx="1108">
                  <c:v>44447</c:v>
                </c:pt>
                <c:pt idx="1109">
                  <c:v>44448</c:v>
                </c:pt>
                <c:pt idx="1110">
                  <c:v>44449</c:v>
                </c:pt>
                <c:pt idx="1111">
                  <c:v>44450</c:v>
                </c:pt>
                <c:pt idx="1112">
                  <c:v>44451</c:v>
                </c:pt>
                <c:pt idx="1113">
                  <c:v>44452</c:v>
                </c:pt>
                <c:pt idx="1114">
                  <c:v>44453</c:v>
                </c:pt>
                <c:pt idx="1115">
                  <c:v>44454</c:v>
                </c:pt>
                <c:pt idx="1116">
                  <c:v>44455</c:v>
                </c:pt>
                <c:pt idx="1117">
                  <c:v>44456</c:v>
                </c:pt>
                <c:pt idx="1118">
                  <c:v>44457</c:v>
                </c:pt>
                <c:pt idx="1119">
                  <c:v>44458</c:v>
                </c:pt>
                <c:pt idx="1120">
                  <c:v>44459</c:v>
                </c:pt>
                <c:pt idx="1121">
                  <c:v>44460</c:v>
                </c:pt>
                <c:pt idx="1122">
                  <c:v>44461</c:v>
                </c:pt>
                <c:pt idx="1123">
                  <c:v>44462</c:v>
                </c:pt>
                <c:pt idx="1124">
                  <c:v>44463</c:v>
                </c:pt>
                <c:pt idx="1125">
                  <c:v>44464</c:v>
                </c:pt>
                <c:pt idx="1126">
                  <c:v>44465</c:v>
                </c:pt>
                <c:pt idx="1127">
                  <c:v>44466</c:v>
                </c:pt>
                <c:pt idx="1128">
                  <c:v>44467</c:v>
                </c:pt>
                <c:pt idx="1129">
                  <c:v>44468</c:v>
                </c:pt>
                <c:pt idx="1130">
                  <c:v>44469</c:v>
                </c:pt>
                <c:pt idx="1131">
                  <c:v>44470</c:v>
                </c:pt>
                <c:pt idx="1132">
                  <c:v>44471</c:v>
                </c:pt>
                <c:pt idx="1133">
                  <c:v>44472</c:v>
                </c:pt>
                <c:pt idx="1134">
                  <c:v>44473</c:v>
                </c:pt>
                <c:pt idx="1135">
                  <c:v>44474</c:v>
                </c:pt>
                <c:pt idx="1136">
                  <c:v>44475</c:v>
                </c:pt>
                <c:pt idx="1137">
                  <c:v>44476</c:v>
                </c:pt>
                <c:pt idx="1138">
                  <c:v>44477</c:v>
                </c:pt>
                <c:pt idx="1139">
                  <c:v>44478</c:v>
                </c:pt>
                <c:pt idx="1140">
                  <c:v>44479</c:v>
                </c:pt>
                <c:pt idx="1141">
                  <c:v>44480</c:v>
                </c:pt>
                <c:pt idx="1142">
                  <c:v>44481</c:v>
                </c:pt>
                <c:pt idx="1143">
                  <c:v>44482</c:v>
                </c:pt>
                <c:pt idx="1144">
                  <c:v>44483</c:v>
                </c:pt>
                <c:pt idx="1145">
                  <c:v>44484</c:v>
                </c:pt>
                <c:pt idx="1146">
                  <c:v>44485</c:v>
                </c:pt>
                <c:pt idx="1147">
                  <c:v>44486</c:v>
                </c:pt>
                <c:pt idx="1148">
                  <c:v>44487</c:v>
                </c:pt>
                <c:pt idx="1149">
                  <c:v>44488</c:v>
                </c:pt>
                <c:pt idx="1150">
                  <c:v>44489</c:v>
                </c:pt>
                <c:pt idx="1151">
                  <c:v>44490</c:v>
                </c:pt>
                <c:pt idx="1152">
                  <c:v>44491</c:v>
                </c:pt>
                <c:pt idx="1153">
                  <c:v>44492</c:v>
                </c:pt>
                <c:pt idx="1154">
                  <c:v>44493</c:v>
                </c:pt>
                <c:pt idx="1155">
                  <c:v>44494</c:v>
                </c:pt>
                <c:pt idx="1156">
                  <c:v>44495</c:v>
                </c:pt>
                <c:pt idx="1157">
                  <c:v>44496</c:v>
                </c:pt>
                <c:pt idx="1158">
                  <c:v>44497</c:v>
                </c:pt>
                <c:pt idx="1159">
                  <c:v>44498</c:v>
                </c:pt>
                <c:pt idx="1160">
                  <c:v>44499</c:v>
                </c:pt>
                <c:pt idx="1161">
                  <c:v>44500</c:v>
                </c:pt>
                <c:pt idx="1162">
                  <c:v>44501</c:v>
                </c:pt>
                <c:pt idx="1163">
                  <c:v>44502</c:v>
                </c:pt>
                <c:pt idx="1164">
                  <c:v>44503</c:v>
                </c:pt>
                <c:pt idx="1165">
                  <c:v>44504</c:v>
                </c:pt>
                <c:pt idx="1166">
                  <c:v>44505</c:v>
                </c:pt>
                <c:pt idx="1167">
                  <c:v>44506</c:v>
                </c:pt>
                <c:pt idx="1168">
                  <c:v>44507</c:v>
                </c:pt>
                <c:pt idx="1169">
                  <c:v>44508</c:v>
                </c:pt>
                <c:pt idx="1170">
                  <c:v>44509</c:v>
                </c:pt>
                <c:pt idx="1171">
                  <c:v>44510</c:v>
                </c:pt>
                <c:pt idx="1172">
                  <c:v>44511</c:v>
                </c:pt>
                <c:pt idx="1173">
                  <c:v>44512</c:v>
                </c:pt>
                <c:pt idx="1174">
                  <c:v>44513</c:v>
                </c:pt>
                <c:pt idx="1175">
                  <c:v>44514</c:v>
                </c:pt>
                <c:pt idx="1176">
                  <c:v>44515</c:v>
                </c:pt>
                <c:pt idx="1177">
                  <c:v>44516</c:v>
                </c:pt>
                <c:pt idx="1178">
                  <c:v>44517</c:v>
                </c:pt>
                <c:pt idx="1179">
                  <c:v>44518</c:v>
                </c:pt>
                <c:pt idx="1180">
                  <c:v>44519</c:v>
                </c:pt>
                <c:pt idx="1181">
                  <c:v>44520</c:v>
                </c:pt>
                <c:pt idx="1182">
                  <c:v>44521</c:v>
                </c:pt>
                <c:pt idx="1183">
                  <c:v>44522</c:v>
                </c:pt>
                <c:pt idx="1184">
                  <c:v>44523</c:v>
                </c:pt>
                <c:pt idx="1185">
                  <c:v>44524</c:v>
                </c:pt>
                <c:pt idx="1186">
                  <c:v>44525</c:v>
                </c:pt>
                <c:pt idx="1187">
                  <c:v>44526</c:v>
                </c:pt>
                <c:pt idx="1188">
                  <c:v>44527</c:v>
                </c:pt>
                <c:pt idx="1189">
                  <c:v>44528</c:v>
                </c:pt>
                <c:pt idx="1190">
                  <c:v>44529</c:v>
                </c:pt>
                <c:pt idx="1191">
                  <c:v>44530</c:v>
                </c:pt>
                <c:pt idx="1192">
                  <c:v>44531</c:v>
                </c:pt>
                <c:pt idx="1193">
                  <c:v>44532</c:v>
                </c:pt>
                <c:pt idx="1194">
                  <c:v>44533</c:v>
                </c:pt>
                <c:pt idx="1195">
                  <c:v>44534</c:v>
                </c:pt>
                <c:pt idx="1196">
                  <c:v>44535</c:v>
                </c:pt>
                <c:pt idx="1197">
                  <c:v>44536</c:v>
                </c:pt>
                <c:pt idx="1198">
                  <c:v>44537</c:v>
                </c:pt>
                <c:pt idx="1199">
                  <c:v>44538</c:v>
                </c:pt>
                <c:pt idx="1200">
                  <c:v>44539</c:v>
                </c:pt>
                <c:pt idx="1201">
                  <c:v>44540</c:v>
                </c:pt>
                <c:pt idx="1202">
                  <c:v>44541</c:v>
                </c:pt>
                <c:pt idx="1203">
                  <c:v>44542</c:v>
                </c:pt>
                <c:pt idx="1204">
                  <c:v>44543</c:v>
                </c:pt>
                <c:pt idx="1205">
                  <c:v>44544</c:v>
                </c:pt>
                <c:pt idx="1206">
                  <c:v>44545</c:v>
                </c:pt>
                <c:pt idx="1207">
                  <c:v>44546</c:v>
                </c:pt>
                <c:pt idx="1208">
                  <c:v>44547</c:v>
                </c:pt>
                <c:pt idx="1209">
                  <c:v>44548</c:v>
                </c:pt>
                <c:pt idx="1210">
                  <c:v>44549</c:v>
                </c:pt>
                <c:pt idx="1211">
                  <c:v>44550</c:v>
                </c:pt>
                <c:pt idx="1212">
                  <c:v>44551</c:v>
                </c:pt>
                <c:pt idx="1213">
                  <c:v>44552</c:v>
                </c:pt>
                <c:pt idx="1214">
                  <c:v>44553</c:v>
                </c:pt>
                <c:pt idx="1215">
                  <c:v>44554</c:v>
                </c:pt>
                <c:pt idx="1216">
                  <c:v>44555</c:v>
                </c:pt>
                <c:pt idx="1217">
                  <c:v>44556</c:v>
                </c:pt>
                <c:pt idx="1218">
                  <c:v>44557</c:v>
                </c:pt>
                <c:pt idx="1219">
                  <c:v>44558</c:v>
                </c:pt>
                <c:pt idx="1220">
                  <c:v>44559</c:v>
                </c:pt>
                <c:pt idx="1221">
                  <c:v>44560</c:v>
                </c:pt>
                <c:pt idx="1222">
                  <c:v>44561</c:v>
                </c:pt>
                <c:pt idx="1223">
                  <c:v>44562</c:v>
                </c:pt>
                <c:pt idx="1224">
                  <c:v>44563</c:v>
                </c:pt>
                <c:pt idx="1225">
                  <c:v>44564</c:v>
                </c:pt>
                <c:pt idx="1226">
                  <c:v>44565</c:v>
                </c:pt>
                <c:pt idx="1227">
                  <c:v>44566</c:v>
                </c:pt>
                <c:pt idx="1228">
                  <c:v>44567</c:v>
                </c:pt>
                <c:pt idx="1229">
                  <c:v>44568</c:v>
                </c:pt>
                <c:pt idx="1230">
                  <c:v>44569</c:v>
                </c:pt>
                <c:pt idx="1231">
                  <c:v>44570</c:v>
                </c:pt>
                <c:pt idx="1232">
                  <c:v>44571</c:v>
                </c:pt>
                <c:pt idx="1233">
                  <c:v>44572</c:v>
                </c:pt>
                <c:pt idx="1234">
                  <c:v>44573</c:v>
                </c:pt>
                <c:pt idx="1235">
                  <c:v>44574</c:v>
                </c:pt>
                <c:pt idx="1236">
                  <c:v>44575</c:v>
                </c:pt>
                <c:pt idx="1237">
                  <c:v>44576</c:v>
                </c:pt>
                <c:pt idx="1238">
                  <c:v>44577</c:v>
                </c:pt>
                <c:pt idx="1239">
                  <c:v>44578</c:v>
                </c:pt>
                <c:pt idx="1240">
                  <c:v>44579</c:v>
                </c:pt>
                <c:pt idx="1241">
                  <c:v>44580</c:v>
                </c:pt>
                <c:pt idx="1242">
                  <c:v>44581</c:v>
                </c:pt>
                <c:pt idx="1243">
                  <c:v>44582</c:v>
                </c:pt>
                <c:pt idx="1244">
                  <c:v>44583</c:v>
                </c:pt>
                <c:pt idx="1245">
                  <c:v>44584</c:v>
                </c:pt>
                <c:pt idx="1246">
                  <c:v>44585</c:v>
                </c:pt>
                <c:pt idx="1247">
                  <c:v>44586</c:v>
                </c:pt>
                <c:pt idx="1248">
                  <c:v>44587</c:v>
                </c:pt>
                <c:pt idx="1249">
                  <c:v>44588</c:v>
                </c:pt>
                <c:pt idx="1250">
                  <c:v>44589</c:v>
                </c:pt>
                <c:pt idx="1251">
                  <c:v>44590</c:v>
                </c:pt>
                <c:pt idx="1252">
                  <c:v>44591</c:v>
                </c:pt>
                <c:pt idx="1253">
                  <c:v>44592</c:v>
                </c:pt>
                <c:pt idx="1254">
                  <c:v>44593</c:v>
                </c:pt>
                <c:pt idx="1255">
                  <c:v>44594</c:v>
                </c:pt>
                <c:pt idx="1256">
                  <c:v>44595</c:v>
                </c:pt>
                <c:pt idx="1257">
                  <c:v>44596</c:v>
                </c:pt>
                <c:pt idx="1258">
                  <c:v>44597</c:v>
                </c:pt>
                <c:pt idx="1259">
                  <c:v>44598</c:v>
                </c:pt>
                <c:pt idx="1260">
                  <c:v>44599</c:v>
                </c:pt>
                <c:pt idx="1261">
                  <c:v>44600</c:v>
                </c:pt>
                <c:pt idx="1262">
                  <c:v>44601</c:v>
                </c:pt>
                <c:pt idx="1263">
                  <c:v>44602</c:v>
                </c:pt>
                <c:pt idx="1264">
                  <c:v>44603</c:v>
                </c:pt>
                <c:pt idx="1265">
                  <c:v>44604</c:v>
                </c:pt>
                <c:pt idx="1266">
                  <c:v>44605</c:v>
                </c:pt>
                <c:pt idx="1267">
                  <c:v>44606</c:v>
                </c:pt>
                <c:pt idx="1268">
                  <c:v>44607</c:v>
                </c:pt>
                <c:pt idx="1269">
                  <c:v>44608</c:v>
                </c:pt>
                <c:pt idx="1270">
                  <c:v>44609</c:v>
                </c:pt>
                <c:pt idx="1271">
                  <c:v>44610</c:v>
                </c:pt>
                <c:pt idx="1272">
                  <c:v>44611</c:v>
                </c:pt>
                <c:pt idx="1273">
                  <c:v>44612</c:v>
                </c:pt>
                <c:pt idx="1274">
                  <c:v>44613</c:v>
                </c:pt>
                <c:pt idx="1275">
                  <c:v>44614</c:v>
                </c:pt>
                <c:pt idx="1276">
                  <c:v>44615</c:v>
                </c:pt>
                <c:pt idx="1277">
                  <c:v>44616</c:v>
                </c:pt>
                <c:pt idx="1278">
                  <c:v>44617</c:v>
                </c:pt>
                <c:pt idx="1279">
                  <c:v>44618</c:v>
                </c:pt>
                <c:pt idx="1280">
                  <c:v>44619</c:v>
                </c:pt>
                <c:pt idx="1281">
                  <c:v>44620</c:v>
                </c:pt>
                <c:pt idx="1282">
                  <c:v>44621</c:v>
                </c:pt>
                <c:pt idx="1283">
                  <c:v>44622</c:v>
                </c:pt>
                <c:pt idx="1284">
                  <c:v>44623</c:v>
                </c:pt>
                <c:pt idx="1285">
                  <c:v>44624</c:v>
                </c:pt>
                <c:pt idx="1286">
                  <c:v>44625</c:v>
                </c:pt>
                <c:pt idx="1287">
                  <c:v>44626</c:v>
                </c:pt>
                <c:pt idx="1288">
                  <c:v>44627</c:v>
                </c:pt>
                <c:pt idx="1289">
                  <c:v>44628</c:v>
                </c:pt>
                <c:pt idx="1290">
                  <c:v>44629</c:v>
                </c:pt>
                <c:pt idx="1291">
                  <c:v>44630</c:v>
                </c:pt>
                <c:pt idx="1292">
                  <c:v>44631</c:v>
                </c:pt>
                <c:pt idx="1293">
                  <c:v>44632</c:v>
                </c:pt>
                <c:pt idx="1294">
                  <c:v>44633</c:v>
                </c:pt>
                <c:pt idx="1295">
                  <c:v>44634</c:v>
                </c:pt>
                <c:pt idx="1296">
                  <c:v>44635</c:v>
                </c:pt>
                <c:pt idx="1297">
                  <c:v>44636</c:v>
                </c:pt>
                <c:pt idx="1298">
                  <c:v>44637</c:v>
                </c:pt>
                <c:pt idx="1299">
                  <c:v>44638</c:v>
                </c:pt>
                <c:pt idx="1300">
                  <c:v>44639</c:v>
                </c:pt>
                <c:pt idx="1301">
                  <c:v>44640</c:v>
                </c:pt>
                <c:pt idx="1302">
                  <c:v>44641</c:v>
                </c:pt>
                <c:pt idx="1303">
                  <c:v>44642</c:v>
                </c:pt>
                <c:pt idx="1304">
                  <c:v>44643</c:v>
                </c:pt>
                <c:pt idx="1305">
                  <c:v>44644</c:v>
                </c:pt>
                <c:pt idx="1306">
                  <c:v>44645</c:v>
                </c:pt>
                <c:pt idx="1307">
                  <c:v>44646</c:v>
                </c:pt>
                <c:pt idx="1308">
                  <c:v>44647</c:v>
                </c:pt>
                <c:pt idx="1309">
                  <c:v>44648</c:v>
                </c:pt>
                <c:pt idx="1310">
                  <c:v>44649</c:v>
                </c:pt>
                <c:pt idx="1311">
                  <c:v>44650</c:v>
                </c:pt>
                <c:pt idx="1312">
                  <c:v>44651</c:v>
                </c:pt>
                <c:pt idx="1313">
                  <c:v>44652</c:v>
                </c:pt>
                <c:pt idx="1314">
                  <c:v>44653</c:v>
                </c:pt>
                <c:pt idx="1315">
                  <c:v>44654</c:v>
                </c:pt>
                <c:pt idx="1316">
                  <c:v>44655</c:v>
                </c:pt>
                <c:pt idx="1317">
                  <c:v>44656</c:v>
                </c:pt>
                <c:pt idx="1318">
                  <c:v>44657</c:v>
                </c:pt>
                <c:pt idx="1319">
                  <c:v>44658</c:v>
                </c:pt>
                <c:pt idx="1320">
                  <c:v>44659</c:v>
                </c:pt>
                <c:pt idx="1321">
                  <c:v>44660</c:v>
                </c:pt>
                <c:pt idx="1322">
                  <c:v>44661</c:v>
                </c:pt>
                <c:pt idx="1323">
                  <c:v>44662</c:v>
                </c:pt>
                <c:pt idx="1324">
                  <c:v>44663</c:v>
                </c:pt>
                <c:pt idx="1325">
                  <c:v>44664</c:v>
                </c:pt>
                <c:pt idx="1326">
                  <c:v>44665</c:v>
                </c:pt>
                <c:pt idx="1327">
                  <c:v>44666</c:v>
                </c:pt>
                <c:pt idx="1328">
                  <c:v>44667</c:v>
                </c:pt>
                <c:pt idx="1329">
                  <c:v>44668</c:v>
                </c:pt>
                <c:pt idx="1330">
                  <c:v>44669</c:v>
                </c:pt>
                <c:pt idx="1331">
                  <c:v>44670</c:v>
                </c:pt>
                <c:pt idx="1332">
                  <c:v>44671</c:v>
                </c:pt>
                <c:pt idx="1333">
                  <c:v>44672</c:v>
                </c:pt>
                <c:pt idx="1334">
                  <c:v>44673</c:v>
                </c:pt>
                <c:pt idx="1335">
                  <c:v>44674</c:v>
                </c:pt>
                <c:pt idx="1336">
                  <c:v>44675</c:v>
                </c:pt>
                <c:pt idx="1337">
                  <c:v>44676</c:v>
                </c:pt>
                <c:pt idx="1338">
                  <c:v>44677</c:v>
                </c:pt>
                <c:pt idx="1339">
                  <c:v>44678</c:v>
                </c:pt>
                <c:pt idx="1340">
                  <c:v>44679</c:v>
                </c:pt>
                <c:pt idx="1341">
                  <c:v>44680</c:v>
                </c:pt>
                <c:pt idx="1342">
                  <c:v>44681</c:v>
                </c:pt>
                <c:pt idx="1343">
                  <c:v>44682</c:v>
                </c:pt>
                <c:pt idx="1344">
                  <c:v>44683</c:v>
                </c:pt>
                <c:pt idx="1345">
                  <c:v>44684</c:v>
                </c:pt>
                <c:pt idx="1346">
                  <c:v>44685</c:v>
                </c:pt>
                <c:pt idx="1347">
                  <c:v>44686</c:v>
                </c:pt>
                <c:pt idx="1348">
                  <c:v>44687</c:v>
                </c:pt>
                <c:pt idx="1349">
                  <c:v>44688</c:v>
                </c:pt>
                <c:pt idx="1350">
                  <c:v>44689</c:v>
                </c:pt>
                <c:pt idx="1351">
                  <c:v>44690</c:v>
                </c:pt>
                <c:pt idx="1352">
                  <c:v>44691</c:v>
                </c:pt>
                <c:pt idx="1353">
                  <c:v>44692</c:v>
                </c:pt>
                <c:pt idx="1354">
                  <c:v>44693</c:v>
                </c:pt>
                <c:pt idx="1355">
                  <c:v>44694</c:v>
                </c:pt>
                <c:pt idx="1356">
                  <c:v>44695</c:v>
                </c:pt>
                <c:pt idx="1357">
                  <c:v>44696</c:v>
                </c:pt>
                <c:pt idx="1358">
                  <c:v>44697</c:v>
                </c:pt>
                <c:pt idx="1359">
                  <c:v>44698</c:v>
                </c:pt>
                <c:pt idx="1360">
                  <c:v>44699</c:v>
                </c:pt>
                <c:pt idx="1361">
                  <c:v>44700</c:v>
                </c:pt>
                <c:pt idx="1362">
                  <c:v>44701</c:v>
                </c:pt>
                <c:pt idx="1363">
                  <c:v>44702</c:v>
                </c:pt>
                <c:pt idx="1364">
                  <c:v>44703</c:v>
                </c:pt>
                <c:pt idx="1365">
                  <c:v>44704</c:v>
                </c:pt>
                <c:pt idx="1366">
                  <c:v>44705</c:v>
                </c:pt>
                <c:pt idx="1367">
                  <c:v>44706</c:v>
                </c:pt>
                <c:pt idx="1368">
                  <c:v>44707</c:v>
                </c:pt>
                <c:pt idx="1369">
                  <c:v>44708</c:v>
                </c:pt>
                <c:pt idx="1370">
                  <c:v>44709</c:v>
                </c:pt>
                <c:pt idx="1371">
                  <c:v>44710</c:v>
                </c:pt>
                <c:pt idx="1372">
                  <c:v>44711</c:v>
                </c:pt>
                <c:pt idx="1373">
                  <c:v>44712</c:v>
                </c:pt>
                <c:pt idx="1374">
                  <c:v>44713</c:v>
                </c:pt>
                <c:pt idx="1375">
                  <c:v>44714</c:v>
                </c:pt>
                <c:pt idx="1376">
                  <c:v>44715</c:v>
                </c:pt>
                <c:pt idx="1377">
                  <c:v>44716</c:v>
                </c:pt>
                <c:pt idx="1378">
                  <c:v>44717</c:v>
                </c:pt>
                <c:pt idx="1379">
                  <c:v>44718</c:v>
                </c:pt>
                <c:pt idx="1380">
                  <c:v>44719</c:v>
                </c:pt>
                <c:pt idx="1381">
                  <c:v>44720</c:v>
                </c:pt>
                <c:pt idx="1382">
                  <c:v>44721</c:v>
                </c:pt>
                <c:pt idx="1383">
                  <c:v>44722</c:v>
                </c:pt>
                <c:pt idx="1384">
                  <c:v>44723</c:v>
                </c:pt>
                <c:pt idx="1385">
                  <c:v>44724</c:v>
                </c:pt>
                <c:pt idx="1386">
                  <c:v>44725</c:v>
                </c:pt>
                <c:pt idx="1387">
                  <c:v>44726</c:v>
                </c:pt>
                <c:pt idx="1388">
                  <c:v>44727</c:v>
                </c:pt>
                <c:pt idx="1389">
                  <c:v>44728</c:v>
                </c:pt>
                <c:pt idx="1390">
                  <c:v>44729</c:v>
                </c:pt>
                <c:pt idx="1391">
                  <c:v>44730</c:v>
                </c:pt>
                <c:pt idx="1392">
                  <c:v>44731</c:v>
                </c:pt>
                <c:pt idx="1393">
                  <c:v>44732</c:v>
                </c:pt>
                <c:pt idx="1394">
                  <c:v>44733</c:v>
                </c:pt>
                <c:pt idx="1395">
                  <c:v>44734</c:v>
                </c:pt>
                <c:pt idx="1396">
                  <c:v>44735</c:v>
                </c:pt>
                <c:pt idx="1397">
                  <c:v>44736</c:v>
                </c:pt>
                <c:pt idx="1398">
                  <c:v>44737</c:v>
                </c:pt>
                <c:pt idx="1399">
                  <c:v>44738</c:v>
                </c:pt>
                <c:pt idx="1400">
                  <c:v>44739</c:v>
                </c:pt>
                <c:pt idx="1401">
                  <c:v>44740</c:v>
                </c:pt>
                <c:pt idx="1402">
                  <c:v>44741</c:v>
                </c:pt>
                <c:pt idx="1403">
                  <c:v>44742</c:v>
                </c:pt>
                <c:pt idx="1404">
                  <c:v>44743</c:v>
                </c:pt>
                <c:pt idx="1405">
                  <c:v>44744</c:v>
                </c:pt>
                <c:pt idx="1406">
                  <c:v>44745</c:v>
                </c:pt>
                <c:pt idx="1407">
                  <c:v>44746</c:v>
                </c:pt>
                <c:pt idx="1408">
                  <c:v>44747</c:v>
                </c:pt>
                <c:pt idx="1409">
                  <c:v>44748</c:v>
                </c:pt>
                <c:pt idx="1410">
                  <c:v>44749</c:v>
                </c:pt>
                <c:pt idx="1411">
                  <c:v>44750</c:v>
                </c:pt>
                <c:pt idx="1412">
                  <c:v>44751</c:v>
                </c:pt>
                <c:pt idx="1413">
                  <c:v>44752</c:v>
                </c:pt>
                <c:pt idx="1414">
                  <c:v>44753</c:v>
                </c:pt>
                <c:pt idx="1415">
                  <c:v>44754</c:v>
                </c:pt>
                <c:pt idx="1416">
                  <c:v>44755</c:v>
                </c:pt>
                <c:pt idx="1417">
                  <c:v>44756</c:v>
                </c:pt>
                <c:pt idx="1418">
                  <c:v>44757</c:v>
                </c:pt>
                <c:pt idx="1419">
                  <c:v>44758</c:v>
                </c:pt>
                <c:pt idx="1420">
                  <c:v>44759</c:v>
                </c:pt>
                <c:pt idx="1421">
                  <c:v>44760</c:v>
                </c:pt>
                <c:pt idx="1422">
                  <c:v>44761</c:v>
                </c:pt>
                <c:pt idx="1423">
                  <c:v>44762</c:v>
                </c:pt>
                <c:pt idx="1424">
                  <c:v>44763</c:v>
                </c:pt>
                <c:pt idx="1425">
                  <c:v>44764</c:v>
                </c:pt>
                <c:pt idx="1426">
                  <c:v>44765</c:v>
                </c:pt>
                <c:pt idx="1427">
                  <c:v>44766</c:v>
                </c:pt>
                <c:pt idx="1428">
                  <c:v>44767</c:v>
                </c:pt>
                <c:pt idx="1429">
                  <c:v>44768</c:v>
                </c:pt>
                <c:pt idx="1430">
                  <c:v>44769</c:v>
                </c:pt>
                <c:pt idx="1431">
                  <c:v>44770</c:v>
                </c:pt>
                <c:pt idx="1432">
                  <c:v>44771</c:v>
                </c:pt>
                <c:pt idx="1433">
                  <c:v>44772</c:v>
                </c:pt>
                <c:pt idx="1434">
                  <c:v>44773</c:v>
                </c:pt>
                <c:pt idx="1435">
                  <c:v>44774</c:v>
                </c:pt>
                <c:pt idx="1436">
                  <c:v>44775</c:v>
                </c:pt>
                <c:pt idx="1437">
                  <c:v>44776</c:v>
                </c:pt>
                <c:pt idx="1438">
                  <c:v>44777</c:v>
                </c:pt>
                <c:pt idx="1439">
                  <c:v>44778</c:v>
                </c:pt>
                <c:pt idx="1440">
                  <c:v>44779</c:v>
                </c:pt>
                <c:pt idx="1441">
                  <c:v>44780</c:v>
                </c:pt>
                <c:pt idx="1442">
                  <c:v>44781</c:v>
                </c:pt>
                <c:pt idx="1443">
                  <c:v>44782</c:v>
                </c:pt>
                <c:pt idx="1444">
                  <c:v>44783</c:v>
                </c:pt>
                <c:pt idx="1445">
                  <c:v>44784</c:v>
                </c:pt>
                <c:pt idx="1446">
                  <c:v>44785</c:v>
                </c:pt>
                <c:pt idx="1447">
                  <c:v>44786</c:v>
                </c:pt>
                <c:pt idx="1448">
                  <c:v>44787</c:v>
                </c:pt>
                <c:pt idx="1449">
                  <c:v>44788</c:v>
                </c:pt>
                <c:pt idx="1450">
                  <c:v>44789</c:v>
                </c:pt>
                <c:pt idx="1451">
                  <c:v>44790</c:v>
                </c:pt>
                <c:pt idx="1452">
                  <c:v>44791</c:v>
                </c:pt>
                <c:pt idx="1453">
                  <c:v>44792</c:v>
                </c:pt>
                <c:pt idx="1454">
                  <c:v>44793</c:v>
                </c:pt>
                <c:pt idx="1455">
                  <c:v>44794</c:v>
                </c:pt>
                <c:pt idx="1456">
                  <c:v>44795</c:v>
                </c:pt>
                <c:pt idx="1457">
                  <c:v>44796</c:v>
                </c:pt>
                <c:pt idx="1458">
                  <c:v>44797</c:v>
                </c:pt>
                <c:pt idx="1459">
                  <c:v>44798</c:v>
                </c:pt>
                <c:pt idx="1460">
                  <c:v>44799</c:v>
                </c:pt>
                <c:pt idx="1461">
                  <c:v>44800</c:v>
                </c:pt>
                <c:pt idx="1462">
                  <c:v>44801</c:v>
                </c:pt>
                <c:pt idx="1463">
                  <c:v>44802</c:v>
                </c:pt>
                <c:pt idx="1464">
                  <c:v>44803</c:v>
                </c:pt>
                <c:pt idx="1465">
                  <c:v>44804</c:v>
                </c:pt>
                <c:pt idx="1466">
                  <c:v>44805</c:v>
                </c:pt>
                <c:pt idx="1467">
                  <c:v>44806</c:v>
                </c:pt>
                <c:pt idx="1468">
                  <c:v>44807</c:v>
                </c:pt>
                <c:pt idx="1469">
                  <c:v>44808</c:v>
                </c:pt>
                <c:pt idx="1470">
                  <c:v>44809</c:v>
                </c:pt>
                <c:pt idx="1471">
                  <c:v>44810</c:v>
                </c:pt>
                <c:pt idx="1472">
                  <c:v>44811</c:v>
                </c:pt>
                <c:pt idx="1473">
                  <c:v>44812</c:v>
                </c:pt>
                <c:pt idx="1474">
                  <c:v>44813</c:v>
                </c:pt>
                <c:pt idx="1475">
                  <c:v>44814</c:v>
                </c:pt>
                <c:pt idx="1476">
                  <c:v>44815</c:v>
                </c:pt>
                <c:pt idx="1477">
                  <c:v>44816</c:v>
                </c:pt>
                <c:pt idx="1478">
                  <c:v>44817</c:v>
                </c:pt>
                <c:pt idx="1479">
                  <c:v>44818</c:v>
                </c:pt>
                <c:pt idx="1480">
                  <c:v>44819</c:v>
                </c:pt>
                <c:pt idx="1481">
                  <c:v>44820</c:v>
                </c:pt>
                <c:pt idx="1482">
                  <c:v>44821</c:v>
                </c:pt>
                <c:pt idx="1483">
                  <c:v>44822</c:v>
                </c:pt>
                <c:pt idx="1484">
                  <c:v>44823</c:v>
                </c:pt>
                <c:pt idx="1485">
                  <c:v>44824</c:v>
                </c:pt>
                <c:pt idx="1486">
                  <c:v>44825</c:v>
                </c:pt>
                <c:pt idx="1487">
                  <c:v>44826</c:v>
                </c:pt>
                <c:pt idx="1488">
                  <c:v>44827</c:v>
                </c:pt>
                <c:pt idx="1489">
                  <c:v>44828</c:v>
                </c:pt>
                <c:pt idx="1490">
                  <c:v>44829</c:v>
                </c:pt>
                <c:pt idx="1491">
                  <c:v>44830</c:v>
                </c:pt>
                <c:pt idx="1492">
                  <c:v>44831</c:v>
                </c:pt>
                <c:pt idx="1493">
                  <c:v>44832</c:v>
                </c:pt>
                <c:pt idx="1494">
                  <c:v>44833</c:v>
                </c:pt>
                <c:pt idx="1495">
                  <c:v>44834</c:v>
                </c:pt>
                <c:pt idx="1496">
                  <c:v>44835</c:v>
                </c:pt>
                <c:pt idx="1497">
                  <c:v>44836</c:v>
                </c:pt>
                <c:pt idx="1498">
                  <c:v>44837</c:v>
                </c:pt>
                <c:pt idx="1499">
                  <c:v>44838</c:v>
                </c:pt>
                <c:pt idx="1500">
                  <c:v>44839</c:v>
                </c:pt>
                <c:pt idx="1501">
                  <c:v>44840</c:v>
                </c:pt>
                <c:pt idx="1502">
                  <c:v>44841</c:v>
                </c:pt>
                <c:pt idx="1503">
                  <c:v>44842</c:v>
                </c:pt>
                <c:pt idx="1504">
                  <c:v>44843</c:v>
                </c:pt>
                <c:pt idx="1505">
                  <c:v>44844</c:v>
                </c:pt>
                <c:pt idx="1506">
                  <c:v>44845</c:v>
                </c:pt>
                <c:pt idx="1507">
                  <c:v>44846</c:v>
                </c:pt>
                <c:pt idx="1508">
                  <c:v>44847</c:v>
                </c:pt>
                <c:pt idx="1509">
                  <c:v>44848</c:v>
                </c:pt>
                <c:pt idx="1510">
                  <c:v>44849</c:v>
                </c:pt>
                <c:pt idx="1511">
                  <c:v>44850</c:v>
                </c:pt>
                <c:pt idx="1512">
                  <c:v>44851</c:v>
                </c:pt>
                <c:pt idx="1513">
                  <c:v>44852</c:v>
                </c:pt>
                <c:pt idx="1514">
                  <c:v>44853</c:v>
                </c:pt>
                <c:pt idx="1515">
                  <c:v>44854</c:v>
                </c:pt>
                <c:pt idx="1516">
                  <c:v>44855</c:v>
                </c:pt>
                <c:pt idx="1517">
                  <c:v>44856</c:v>
                </c:pt>
                <c:pt idx="1518">
                  <c:v>44857</c:v>
                </c:pt>
                <c:pt idx="1519">
                  <c:v>44858</c:v>
                </c:pt>
                <c:pt idx="1520">
                  <c:v>44859</c:v>
                </c:pt>
                <c:pt idx="1521">
                  <c:v>44860</c:v>
                </c:pt>
                <c:pt idx="1522">
                  <c:v>44861</c:v>
                </c:pt>
                <c:pt idx="1523">
                  <c:v>44862</c:v>
                </c:pt>
                <c:pt idx="1524">
                  <c:v>44863</c:v>
                </c:pt>
                <c:pt idx="1525">
                  <c:v>44864</c:v>
                </c:pt>
                <c:pt idx="1526">
                  <c:v>44865</c:v>
                </c:pt>
                <c:pt idx="1527">
                  <c:v>44866</c:v>
                </c:pt>
                <c:pt idx="1528">
                  <c:v>44867</c:v>
                </c:pt>
                <c:pt idx="1529">
                  <c:v>44868</c:v>
                </c:pt>
                <c:pt idx="1530">
                  <c:v>44869</c:v>
                </c:pt>
                <c:pt idx="1531">
                  <c:v>44870</c:v>
                </c:pt>
                <c:pt idx="1532">
                  <c:v>44871</c:v>
                </c:pt>
                <c:pt idx="1533">
                  <c:v>44872</c:v>
                </c:pt>
                <c:pt idx="1534">
                  <c:v>44873</c:v>
                </c:pt>
                <c:pt idx="1535">
                  <c:v>44874</c:v>
                </c:pt>
                <c:pt idx="1536">
                  <c:v>44875</c:v>
                </c:pt>
                <c:pt idx="1537">
                  <c:v>44876</c:v>
                </c:pt>
                <c:pt idx="1538">
                  <c:v>44877</c:v>
                </c:pt>
                <c:pt idx="1539">
                  <c:v>44878</c:v>
                </c:pt>
                <c:pt idx="1540">
                  <c:v>44879</c:v>
                </c:pt>
                <c:pt idx="1541">
                  <c:v>44880</c:v>
                </c:pt>
                <c:pt idx="1542">
                  <c:v>44881</c:v>
                </c:pt>
                <c:pt idx="1543">
                  <c:v>44882</c:v>
                </c:pt>
                <c:pt idx="1544">
                  <c:v>44883</c:v>
                </c:pt>
                <c:pt idx="1545">
                  <c:v>44884</c:v>
                </c:pt>
                <c:pt idx="1546">
                  <c:v>44885</c:v>
                </c:pt>
                <c:pt idx="1547">
                  <c:v>44886</c:v>
                </c:pt>
                <c:pt idx="1548">
                  <c:v>44887</c:v>
                </c:pt>
                <c:pt idx="1549">
                  <c:v>44888</c:v>
                </c:pt>
                <c:pt idx="1550">
                  <c:v>44889</c:v>
                </c:pt>
                <c:pt idx="1551">
                  <c:v>44890</c:v>
                </c:pt>
                <c:pt idx="1552">
                  <c:v>44891</c:v>
                </c:pt>
                <c:pt idx="1553">
                  <c:v>44892</c:v>
                </c:pt>
                <c:pt idx="1554">
                  <c:v>44893</c:v>
                </c:pt>
                <c:pt idx="1555">
                  <c:v>44894</c:v>
                </c:pt>
                <c:pt idx="1556">
                  <c:v>44895</c:v>
                </c:pt>
                <c:pt idx="1557">
                  <c:v>44896</c:v>
                </c:pt>
                <c:pt idx="1558">
                  <c:v>44897</c:v>
                </c:pt>
                <c:pt idx="1559">
                  <c:v>44898</c:v>
                </c:pt>
                <c:pt idx="1560">
                  <c:v>44899</c:v>
                </c:pt>
                <c:pt idx="1561">
                  <c:v>44900</c:v>
                </c:pt>
                <c:pt idx="1562">
                  <c:v>44901</c:v>
                </c:pt>
                <c:pt idx="1563">
                  <c:v>44902</c:v>
                </c:pt>
                <c:pt idx="1564">
                  <c:v>44903</c:v>
                </c:pt>
                <c:pt idx="1565">
                  <c:v>44904</c:v>
                </c:pt>
                <c:pt idx="1566">
                  <c:v>44905</c:v>
                </c:pt>
                <c:pt idx="1567">
                  <c:v>44906</c:v>
                </c:pt>
                <c:pt idx="1568">
                  <c:v>44907</c:v>
                </c:pt>
                <c:pt idx="1569">
                  <c:v>44908</c:v>
                </c:pt>
                <c:pt idx="1570">
                  <c:v>44909</c:v>
                </c:pt>
                <c:pt idx="1571">
                  <c:v>44910</c:v>
                </c:pt>
                <c:pt idx="1572">
                  <c:v>44911</c:v>
                </c:pt>
                <c:pt idx="1573">
                  <c:v>44912</c:v>
                </c:pt>
                <c:pt idx="1574">
                  <c:v>44913</c:v>
                </c:pt>
                <c:pt idx="1575">
                  <c:v>44914</c:v>
                </c:pt>
                <c:pt idx="1576">
                  <c:v>44915</c:v>
                </c:pt>
                <c:pt idx="1577">
                  <c:v>44916</c:v>
                </c:pt>
                <c:pt idx="1578">
                  <c:v>44917</c:v>
                </c:pt>
                <c:pt idx="1579">
                  <c:v>44918</c:v>
                </c:pt>
                <c:pt idx="1580">
                  <c:v>44919</c:v>
                </c:pt>
                <c:pt idx="1581">
                  <c:v>44920</c:v>
                </c:pt>
                <c:pt idx="1582">
                  <c:v>44921</c:v>
                </c:pt>
                <c:pt idx="1583">
                  <c:v>44922</c:v>
                </c:pt>
                <c:pt idx="1584">
                  <c:v>44923</c:v>
                </c:pt>
                <c:pt idx="1585">
                  <c:v>44924</c:v>
                </c:pt>
                <c:pt idx="1586">
                  <c:v>44925</c:v>
                </c:pt>
                <c:pt idx="1587">
                  <c:v>44926</c:v>
                </c:pt>
                <c:pt idx="1588">
                  <c:v>44927</c:v>
                </c:pt>
                <c:pt idx="1589">
                  <c:v>44928</c:v>
                </c:pt>
                <c:pt idx="1590">
                  <c:v>44929</c:v>
                </c:pt>
                <c:pt idx="1591">
                  <c:v>44930</c:v>
                </c:pt>
                <c:pt idx="1592">
                  <c:v>44931</c:v>
                </c:pt>
                <c:pt idx="1593">
                  <c:v>44932</c:v>
                </c:pt>
                <c:pt idx="1594">
                  <c:v>44933</c:v>
                </c:pt>
                <c:pt idx="1595">
                  <c:v>44934</c:v>
                </c:pt>
                <c:pt idx="1596">
                  <c:v>44935</c:v>
                </c:pt>
                <c:pt idx="1597">
                  <c:v>44936</c:v>
                </c:pt>
                <c:pt idx="1598">
                  <c:v>44937</c:v>
                </c:pt>
                <c:pt idx="1599">
                  <c:v>44938</c:v>
                </c:pt>
                <c:pt idx="1600">
                  <c:v>44939</c:v>
                </c:pt>
                <c:pt idx="1601">
                  <c:v>44940</c:v>
                </c:pt>
                <c:pt idx="1602">
                  <c:v>44941</c:v>
                </c:pt>
                <c:pt idx="1603">
                  <c:v>44942</c:v>
                </c:pt>
                <c:pt idx="1604">
                  <c:v>44943</c:v>
                </c:pt>
                <c:pt idx="1605">
                  <c:v>44944</c:v>
                </c:pt>
                <c:pt idx="1606">
                  <c:v>44945</c:v>
                </c:pt>
                <c:pt idx="1607">
                  <c:v>44946</c:v>
                </c:pt>
                <c:pt idx="1608">
                  <c:v>44947</c:v>
                </c:pt>
                <c:pt idx="1609">
                  <c:v>44948</c:v>
                </c:pt>
                <c:pt idx="1610">
                  <c:v>44949</c:v>
                </c:pt>
                <c:pt idx="1611">
                  <c:v>44950</c:v>
                </c:pt>
                <c:pt idx="1612">
                  <c:v>44951</c:v>
                </c:pt>
                <c:pt idx="1613">
                  <c:v>44952</c:v>
                </c:pt>
                <c:pt idx="1614">
                  <c:v>44953</c:v>
                </c:pt>
                <c:pt idx="1615">
                  <c:v>44954</c:v>
                </c:pt>
                <c:pt idx="1616">
                  <c:v>44955</c:v>
                </c:pt>
                <c:pt idx="1617">
                  <c:v>44956</c:v>
                </c:pt>
                <c:pt idx="1618">
                  <c:v>44957</c:v>
                </c:pt>
                <c:pt idx="1619">
                  <c:v>44958</c:v>
                </c:pt>
                <c:pt idx="1620">
                  <c:v>44959</c:v>
                </c:pt>
                <c:pt idx="1621">
                  <c:v>44960</c:v>
                </c:pt>
                <c:pt idx="1622">
                  <c:v>44961</c:v>
                </c:pt>
                <c:pt idx="1623">
                  <c:v>44962</c:v>
                </c:pt>
                <c:pt idx="1624">
                  <c:v>44963</c:v>
                </c:pt>
                <c:pt idx="1625">
                  <c:v>44964</c:v>
                </c:pt>
                <c:pt idx="1626">
                  <c:v>44965</c:v>
                </c:pt>
                <c:pt idx="1627">
                  <c:v>44966</c:v>
                </c:pt>
                <c:pt idx="1628">
                  <c:v>44967</c:v>
                </c:pt>
                <c:pt idx="1629">
                  <c:v>44968</c:v>
                </c:pt>
                <c:pt idx="1630">
                  <c:v>44969</c:v>
                </c:pt>
                <c:pt idx="1631">
                  <c:v>44970</c:v>
                </c:pt>
                <c:pt idx="1632">
                  <c:v>44971</c:v>
                </c:pt>
                <c:pt idx="1633">
                  <c:v>44972</c:v>
                </c:pt>
                <c:pt idx="1634">
                  <c:v>44973</c:v>
                </c:pt>
                <c:pt idx="1635">
                  <c:v>44974</c:v>
                </c:pt>
                <c:pt idx="1636">
                  <c:v>44975</c:v>
                </c:pt>
                <c:pt idx="1637">
                  <c:v>44976</c:v>
                </c:pt>
                <c:pt idx="1638">
                  <c:v>44977</c:v>
                </c:pt>
                <c:pt idx="1639">
                  <c:v>44978</c:v>
                </c:pt>
                <c:pt idx="1640">
                  <c:v>44979</c:v>
                </c:pt>
                <c:pt idx="1641">
                  <c:v>44980</c:v>
                </c:pt>
                <c:pt idx="1642">
                  <c:v>44981</c:v>
                </c:pt>
                <c:pt idx="1643">
                  <c:v>44982</c:v>
                </c:pt>
                <c:pt idx="1644">
                  <c:v>44983</c:v>
                </c:pt>
                <c:pt idx="1645">
                  <c:v>44984</c:v>
                </c:pt>
                <c:pt idx="1646">
                  <c:v>44985</c:v>
                </c:pt>
                <c:pt idx="1647">
                  <c:v>44986</c:v>
                </c:pt>
                <c:pt idx="1648">
                  <c:v>44987</c:v>
                </c:pt>
                <c:pt idx="1649">
                  <c:v>44988</c:v>
                </c:pt>
                <c:pt idx="1650">
                  <c:v>44989</c:v>
                </c:pt>
                <c:pt idx="1651">
                  <c:v>44990</c:v>
                </c:pt>
                <c:pt idx="1652">
                  <c:v>44991</c:v>
                </c:pt>
                <c:pt idx="1653">
                  <c:v>44992</c:v>
                </c:pt>
                <c:pt idx="1654">
                  <c:v>44993</c:v>
                </c:pt>
                <c:pt idx="1655">
                  <c:v>44994</c:v>
                </c:pt>
                <c:pt idx="1656">
                  <c:v>44995</c:v>
                </c:pt>
                <c:pt idx="1657">
                  <c:v>44996</c:v>
                </c:pt>
                <c:pt idx="1658">
                  <c:v>44997</c:v>
                </c:pt>
                <c:pt idx="1659">
                  <c:v>44998</c:v>
                </c:pt>
                <c:pt idx="1660">
                  <c:v>44999</c:v>
                </c:pt>
                <c:pt idx="1661">
                  <c:v>45000</c:v>
                </c:pt>
                <c:pt idx="1662">
                  <c:v>45001</c:v>
                </c:pt>
                <c:pt idx="1663">
                  <c:v>45002</c:v>
                </c:pt>
                <c:pt idx="1664">
                  <c:v>45003</c:v>
                </c:pt>
                <c:pt idx="1665">
                  <c:v>45004</c:v>
                </c:pt>
                <c:pt idx="1666">
                  <c:v>45005</c:v>
                </c:pt>
                <c:pt idx="1667">
                  <c:v>45006</c:v>
                </c:pt>
                <c:pt idx="1668">
                  <c:v>45007</c:v>
                </c:pt>
                <c:pt idx="1669">
                  <c:v>45008</c:v>
                </c:pt>
                <c:pt idx="1670">
                  <c:v>45009</c:v>
                </c:pt>
                <c:pt idx="1671">
                  <c:v>45010</c:v>
                </c:pt>
                <c:pt idx="1672">
                  <c:v>45011</c:v>
                </c:pt>
                <c:pt idx="1673">
                  <c:v>45012</c:v>
                </c:pt>
                <c:pt idx="1674">
                  <c:v>45013</c:v>
                </c:pt>
                <c:pt idx="1675">
                  <c:v>45014</c:v>
                </c:pt>
                <c:pt idx="1676">
                  <c:v>45015</c:v>
                </c:pt>
                <c:pt idx="1677">
                  <c:v>45016</c:v>
                </c:pt>
                <c:pt idx="1678">
                  <c:v>45017</c:v>
                </c:pt>
                <c:pt idx="1679">
                  <c:v>45018</c:v>
                </c:pt>
                <c:pt idx="1680">
                  <c:v>45019</c:v>
                </c:pt>
                <c:pt idx="1681">
                  <c:v>45020</c:v>
                </c:pt>
                <c:pt idx="1682">
                  <c:v>45021</c:v>
                </c:pt>
                <c:pt idx="1683">
                  <c:v>45022</c:v>
                </c:pt>
                <c:pt idx="1684">
                  <c:v>45023</c:v>
                </c:pt>
                <c:pt idx="1685">
                  <c:v>45024</c:v>
                </c:pt>
                <c:pt idx="1686">
                  <c:v>45025</c:v>
                </c:pt>
                <c:pt idx="1687">
                  <c:v>45026</c:v>
                </c:pt>
                <c:pt idx="1688">
                  <c:v>45027</c:v>
                </c:pt>
                <c:pt idx="1689">
                  <c:v>45028</c:v>
                </c:pt>
                <c:pt idx="1690">
                  <c:v>45029</c:v>
                </c:pt>
                <c:pt idx="1691">
                  <c:v>45030</c:v>
                </c:pt>
                <c:pt idx="1692">
                  <c:v>45031</c:v>
                </c:pt>
                <c:pt idx="1693">
                  <c:v>45032</c:v>
                </c:pt>
                <c:pt idx="1694">
                  <c:v>45033</c:v>
                </c:pt>
                <c:pt idx="1695">
                  <c:v>45034</c:v>
                </c:pt>
                <c:pt idx="1696">
                  <c:v>45035</c:v>
                </c:pt>
                <c:pt idx="1697">
                  <c:v>45036</c:v>
                </c:pt>
                <c:pt idx="1698">
                  <c:v>45037</c:v>
                </c:pt>
                <c:pt idx="1699">
                  <c:v>45038</c:v>
                </c:pt>
                <c:pt idx="1700">
                  <c:v>45039</c:v>
                </c:pt>
                <c:pt idx="1701">
                  <c:v>45040</c:v>
                </c:pt>
                <c:pt idx="1702">
                  <c:v>45041</c:v>
                </c:pt>
                <c:pt idx="1703">
                  <c:v>45042</c:v>
                </c:pt>
                <c:pt idx="1704">
                  <c:v>45043</c:v>
                </c:pt>
                <c:pt idx="1705">
                  <c:v>45044</c:v>
                </c:pt>
                <c:pt idx="1706">
                  <c:v>45045</c:v>
                </c:pt>
                <c:pt idx="1707">
                  <c:v>45046</c:v>
                </c:pt>
                <c:pt idx="1708">
                  <c:v>45047</c:v>
                </c:pt>
                <c:pt idx="1709">
                  <c:v>45048</c:v>
                </c:pt>
                <c:pt idx="1710">
                  <c:v>45049</c:v>
                </c:pt>
                <c:pt idx="1711">
                  <c:v>45050</c:v>
                </c:pt>
                <c:pt idx="1712">
                  <c:v>45051</c:v>
                </c:pt>
                <c:pt idx="1713">
                  <c:v>45052</c:v>
                </c:pt>
                <c:pt idx="1714">
                  <c:v>45053</c:v>
                </c:pt>
                <c:pt idx="1715">
                  <c:v>45054</c:v>
                </c:pt>
                <c:pt idx="1716">
                  <c:v>45055</c:v>
                </c:pt>
                <c:pt idx="1717">
                  <c:v>45056</c:v>
                </c:pt>
                <c:pt idx="1718">
                  <c:v>45057</c:v>
                </c:pt>
                <c:pt idx="1719">
                  <c:v>45058</c:v>
                </c:pt>
                <c:pt idx="1720">
                  <c:v>45059</c:v>
                </c:pt>
                <c:pt idx="1721">
                  <c:v>45060</c:v>
                </c:pt>
                <c:pt idx="1722">
                  <c:v>45061</c:v>
                </c:pt>
                <c:pt idx="1723">
                  <c:v>45062</c:v>
                </c:pt>
                <c:pt idx="1724">
                  <c:v>45063</c:v>
                </c:pt>
                <c:pt idx="1725">
                  <c:v>45064</c:v>
                </c:pt>
                <c:pt idx="1726">
                  <c:v>45065</c:v>
                </c:pt>
                <c:pt idx="1727">
                  <c:v>45066</c:v>
                </c:pt>
                <c:pt idx="1728">
                  <c:v>45067</c:v>
                </c:pt>
                <c:pt idx="1729">
                  <c:v>45068</c:v>
                </c:pt>
                <c:pt idx="1730">
                  <c:v>45069</c:v>
                </c:pt>
                <c:pt idx="1731">
                  <c:v>45070</c:v>
                </c:pt>
                <c:pt idx="1732">
                  <c:v>45071</c:v>
                </c:pt>
                <c:pt idx="1733">
                  <c:v>45072</c:v>
                </c:pt>
                <c:pt idx="1734">
                  <c:v>45073</c:v>
                </c:pt>
                <c:pt idx="1735">
                  <c:v>45074</c:v>
                </c:pt>
                <c:pt idx="1736">
                  <c:v>45075</c:v>
                </c:pt>
                <c:pt idx="1737">
                  <c:v>45076</c:v>
                </c:pt>
                <c:pt idx="1738">
                  <c:v>45077</c:v>
                </c:pt>
                <c:pt idx="1739">
                  <c:v>45078</c:v>
                </c:pt>
                <c:pt idx="1740">
                  <c:v>45079</c:v>
                </c:pt>
                <c:pt idx="1741">
                  <c:v>45080</c:v>
                </c:pt>
                <c:pt idx="1742">
                  <c:v>45081</c:v>
                </c:pt>
                <c:pt idx="1743">
                  <c:v>45082</c:v>
                </c:pt>
                <c:pt idx="1744">
                  <c:v>45083</c:v>
                </c:pt>
                <c:pt idx="1745">
                  <c:v>45084</c:v>
                </c:pt>
                <c:pt idx="1746">
                  <c:v>45085</c:v>
                </c:pt>
                <c:pt idx="1747">
                  <c:v>45086</c:v>
                </c:pt>
                <c:pt idx="1748">
                  <c:v>45087</c:v>
                </c:pt>
                <c:pt idx="1749">
                  <c:v>45088</c:v>
                </c:pt>
                <c:pt idx="1750">
                  <c:v>45089</c:v>
                </c:pt>
                <c:pt idx="1751">
                  <c:v>45090</c:v>
                </c:pt>
                <c:pt idx="1752">
                  <c:v>45091</c:v>
                </c:pt>
                <c:pt idx="1753">
                  <c:v>45092</c:v>
                </c:pt>
                <c:pt idx="1754">
                  <c:v>45093</c:v>
                </c:pt>
                <c:pt idx="1755">
                  <c:v>45094</c:v>
                </c:pt>
                <c:pt idx="1756">
                  <c:v>45095</c:v>
                </c:pt>
                <c:pt idx="1757">
                  <c:v>45096</c:v>
                </c:pt>
                <c:pt idx="1758">
                  <c:v>45097</c:v>
                </c:pt>
                <c:pt idx="1759">
                  <c:v>45098</c:v>
                </c:pt>
                <c:pt idx="1760">
                  <c:v>45099</c:v>
                </c:pt>
                <c:pt idx="1761">
                  <c:v>45100</c:v>
                </c:pt>
                <c:pt idx="1762">
                  <c:v>45101</c:v>
                </c:pt>
                <c:pt idx="1763">
                  <c:v>45102</c:v>
                </c:pt>
                <c:pt idx="1764">
                  <c:v>45103</c:v>
                </c:pt>
                <c:pt idx="1765">
                  <c:v>45104</c:v>
                </c:pt>
                <c:pt idx="1766">
                  <c:v>45105</c:v>
                </c:pt>
                <c:pt idx="1767">
                  <c:v>45106</c:v>
                </c:pt>
                <c:pt idx="1768">
                  <c:v>45107</c:v>
                </c:pt>
                <c:pt idx="1769">
                  <c:v>45108</c:v>
                </c:pt>
                <c:pt idx="1770">
                  <c:v>45109</c:v>
                </c:pt>
                <c:pt idx="1771">
                  <c:v>45110</c:v>
                </c:pt>
                <c:pt idx="1772">
                  <c:v>45111</c:v>
                </c:pt>
                <c:pt idx="1773">
                  <c:v>45112</c:v>
                </c:pt>
                <c:pt idx="1774">
                  <c:v>45113</c:v>
                </c:pt>
                <c:pt idx="1775">
                  <c:v>45114</c:v>
                </c:pt>
                <c:pt idx="1776">
                  <c:v>45115</c:v>
                </c:pt>
                <c:pt idx="1777">
                  <c:v>45116</c:v>
                </c:pt>
                <c:pt idx="1778">
                  <c:v>45117</c:v>
                </c:pt>
                <c:pt idx="1779">
                  <c:v>45118</c:v>
                </c:pt>
                <c:pt idx="1780">
                  <c:v>45119</c:v>
                </c:pt>
                <c:pt idx="1781">
                  <c:v>45120</c:v>
                </c:pt>
                <c:pt idx="1782">
                  <c:v>45121</c:v>
                </c:pt>
                <c:pt idx="1783">
                  <c:v>45122</c:v>
                </c:pt>
                <c:pt idx="1784">
                  <c:v>45123</c:v>
                </c:pt>
                <c:pt idx="1785">
                  <c:v>45124</c:v>
                </c:pt>
                <c:pt idx="1786">
                  <c:v>45125</c:v>
                </c:pt>
                <c:pt idx="1787">
                  <c:v>45126</c:v>
                </c:pt>
                <c:pt idx="1788">
                  <c:v>45127</c:v>
                </c:pt>
                <c:pt idx="1789">
                  <c:v>45128</c:v>
                </c:pt>
                <c:pt idx="1790">
                  <c:v>45129</c:v>
                </c:pt>
                <c:pt idx="1791">
                  <c:v>45130</c:v>
                </c:pt>
                <c:pt idx="1792">
                  <c:v>45131</c:v>
                </c:pt>
                <c:pt idx="1793">
                  <c:v>45132</c:v>
                </c:pt>
                <c:pt idx="1794">
                  <c:v>45133</c:v>
                </c:pt>
                <c:pt idx="1795">
                  <c:v>45134</c:v>
                </c:pt>
                <c:pt idx="1796">
                  <c:v>45135</c:v>
                </c:pt>
                <c:pt idx="1797">
                  <c:v>45136</c:v>
                </c:pt>
                <c:pt idx="1798">
                  <c:v>45137</c:v>
                </c:pt>
                <c:pt idx="1799">
                  <c:v>45138</c:v>
                </c:pt>
                <c:pt idx="1800">
                  <c:v>45139</c:v>
                </c:pt>
                <c:pt idx="1801">
                  <c:v>45140</c:v>
                </c:pt>
                <c:pt idx="1802">
                  <c:v>45141</c:v>
                </c:pt>
                <c:pt idx="1803">
                  <c:v>45142</c:v>
                </c:pt>
                <c:pt idx="1804">
                  <c:v>45143</c:v>
                </c:pt>
                <c:pt idx="1805">
                  <c:v>45144</c:v>
                </c:pt>
                <c:pt idx="1806">
                  <c:v>45145</c:v>
                </c:pt>
                <c:pt idx="1807">
                  <c:v>45146</c:v>
                </c:pt>
                <c:pt idx="1808">
                  <c:v>45147</c:v>
                </c:pt>
                <c:pt idx="1809">
                  <c:v>45148</c:v>
                </c:pt>
                <c:pt idx="1810">
                  <c:v>45149</c:v>
                </c:pt>
                <c:pt idx="1811">
                  <c:v>45150</c:v>
                </c:pt>
                <c:pt idx="1812">
                  <c:v>45151</c:v>
                </c:pt>
                <c:pt idx="1813">
                  <c:v>45152</c:v>
                </c:pt>
                <c:pt idx="1814">
                  <c:v>45153</c:v>
                </c:pt>
                <c:pt idx="1815">
                  <c:v>45154</c:v>
                </c:pt>
                <c:pt idx="1816">
                  <c:v>45155</c:v>
                </c:pt>
                <c:pt idx="1817">
                  <c:v>45156</c:v>
                </c:pt>
                <c:pt idx="1818">
                  <c:v>45157</c:v>
                </c:pt>
                <c:pt idx="1819">
                  <c:v>45158</c:v>
                </c:pt>
                <c:pt idx="1820">
                  <c:v>45159</c:v>
                </c:pt>
                <c:pt idx="1821">
                  <c:v>45160</c:v>
                </c:pt>
                <c:pt idx="1822">
                  <c:v>45161</c:v>
                </c:pt>
                <c:pt idx="1823">
                  <c:v>45162</c:v>
                </c:pt>
                <c:pt idx="1824">
                  <c:v>45163</c:v>
                </c:pt>
                <c:pt idx="1825">
                  <c:v>45164</c:v>
                </c:pt>
                <c:pt idx="1826">
                  <c:v>45165</c:v>
                </c:pt>
                <c:pt idx="1827">
                  <c:v>45166</c:v>
                </c:pt>
                <c:pt idx="1828">
                  <c:v>45167</c:v>
                </c:pt>
                <c:pt idx="1829">
                  <c:v>45168</c:v>
                </c:pt>
                <c:pt idx="1830">
                  <c:v>45169</c:v>
                </c:pt>
                <c:pt idx="1831">
                  <c:v>45170</c:v>
                </c:pt>
                <c:pt idx="1832">
                  <c:v>45171</c:v>
                </c:pt>
                <c:pt idx="1833">
                  <c:v>45172</c:v>
                </c:pt>
                <c:pt idx="1834">
                  <c:v>45173</c:v>
                </c:pt>
                <c:pt idx="1835">
                  <c:v>45174</c:v>
                </c:pt>
                <c:pt idx="1836">
                  <c:v>45175</c:v>
                </c:pt>
                <c:pt idx="1837">
                  <c:v>45176</c:v>
                </c:pt>
                <c:pt idx="1838">
                  <c:v>45177</c:v>
                </c:pt>
                <c:pt idx="1839">
                  <c:v>45178</c:v>
                </c:pt>
                <c:pt idx="1840">
                  <c:v>45179</c:v>
                </c:pt>
                <c:pt idx="1841">
                  <c:v>45180</c:v>
                </c:pt>
                <c:pt idx="1842">
                  <c:v>45181</c:v>
                </c:pt>
                <c:pt idx="1843">
                  <c:v>45182</c:v>
                </c:pt>
                <c:pt idx="1844">
                  <c:v>45183</c:v>
                </c:pt>
                <c:pt idx="1845">
                  <c:v>45184</c:v>
                </c:pt>
                <c:pt idx="1846">
                  <c:v>45185</c:v>
                </c:pt>
                <c:pt idx="1847">
                  <c:v>45186</c:v>
                </c:pt>
                <c:pt idx="1848">
                  <c:v>45187</c:v>
                </c:pt>
                <c:pt idx="1849">
                  <c:v>45188</c:v>
                </c:pt>
                <c:pt idx="1850">
                  <c:v>45189</c:v>
                </c:pt>
                <c:pt idx="1851">
                  <c:v>45190</c:v>
                </c:pt>
                <c:pt idx="1852">
                  <c:v>45191</c:v>
                </c:pt>
                <c:pt idx="1853">
                  <c:v>45192</c:v>
                </c:pt>
                <c:pt idx="1854">
                  <c:v>45193</c:v>
                </c:pt>
                <c:pt idx="1855">
                  <c:v>45194</c:v>
                </c:pt>
                <c:pt idx="1856">
                  <c:v>45195</c:v>
                </c:pt>
                <c:pt idx="1857">
                  <c:v>45196</c:v>
                </c:pt>
                <c:pt idx="1858">
                  <c:v>45197</c:v>
                </c:pt>
                <c:pt idx="1859">
                  <c:v>45198</c:v>
                </c:pt>
                <c:pt idx="1860">
                  <c:v>45199</c:v>
                </c:pt>
                <c:pt idx="1861">
                  <c:v>45200</c:v>
                </c:pt>
                <c:pt idx="1862">
                  <c:v>45201</c:v>
                </c:pt>
                <c:pt idx="1863">
                  <c:v>45202</c:v>
                </c:pt>
                <c:pt idx="1864">
                  <c:v>45203</c:v>
                </c:pt>
                <c:pt idx="1865">
                  <c:v>45204</c:v>
                </c:pt>
                <c:pt idx="1866">
                  <c:v>45205</c:v>
                </c:pt>
                <c:pt idx="1867">
                  <c:v>45206</c:v>
                </c:pt>
                <c:pt idx="1868">
                  <c:v>45207</c:v>
                </c:pt>
                <c:pt idx="1869">
                  <c:v>45208</c:v>
                </c:pt>
                <c:pt idx="1870">
                  <c:v>45209</c:v>
                </c:pt>
                <c:pt idx="1871">
                  <c:v>45210</c:v>
                </c:pt>
                <c:pt idx="1872">
                  <c:v>45211</c:v>
                </c:pt>
                <c:pt idx="1873">
                  <c:v>45212</c:v>
                </c:pt>
                <c:pt idx="1874">
                  <c:v>45213</c:v>
                </c:pt>
                <c:pt idx="1875">
                  <c:v>45214</c:v>
                </c:pt>
                <c:pt idx="1876">
                  <c:v>45215</c:v>
                </c:pt>
                <c:pt idx="1877">
                  <c:v>45216</c:v>
                </c:pt>
                <c:pt idx="1878">
                  <c:v>45217</c:v>
                </c:pt>
                <c:pt idx="1879">
                  <c:v>45218</c:v>
                </c:pt>
                <c:pt idx="1880">
                  <c:v>45219</c:v>
                </c:pt>
                <c:pt idx="1881">
                  <c:v>45220</c:v>
                </c:pt>
                <c:pt idx="1882">
                  <c:v>45221</c:v>
                </c:pt>
                <c:pt idx="1883">
                  <c:v>45222</c:v>
                </c:pt>
                <c:pt idx="1884">
                  <c:v>45223</c:v>
                </c:pt>
                <c:pt idx="1885">
                  <c:v>45224</c:v>
                </c:pt>
                <c:pt idx="1886">
                  <c:v>45225</c:v>
                </c:pt>
                <c:pt idx="1887">
                  <c:v>45226</c:v>
                </c:pt>
                <c:pt idx="1888">
                  <c:v>45227</c:v>
                </c:pt>
                <c:pt idx="1889">
                  <c:v>45228</c:v>
                </c:pt>
                <c:pt idx="1890">
                  <c:v>45229</c:v>
                </c:pt>
                <c:pt idx="1891">
                  <c:v>45230</c:v>
                </c:pt>
                <c:pt idx="1892">
                  <c:v>45231</c:v>
                </c:pt>
                <c:pt idx="1893">
                  <c:v>45232</c:v>
                </c:pt>
                <c:pt idx="1894">
                  <c:v>45233</c:v>
                </c:pt>
                <c:pt idx="1895">
                  <c:v>45234</c:v>
                </c:pt>
                <c:pt idx="1896">
                  <c:v>45235</c:v>
                </c:pt>
                <c:pt idx="1897">
                  <c:v>45236</c:v>
                </c:pt>
                <c:pt idx="1898">
                  <c:v>45237</c:v>
                </c:pt>
                <c:pt idx="1899">
                  <c:v>45238</c:v>
                </c:pt>
                <c:pt idx="1900">
                  <c:v>45239</c:v>
                </c:pt>
                <c:pt idx="1901">
                  <c:v>45240</c:v>
                </c:pt>
                <c:pt idx="1902">
                  <c:v>45241</c:v>
                </c:pt>
                <c:pt idx="1903">
                  <c:v>45242</c:v>
                </c:pt>
                <c:pt idx="1904">
                  <c:v>45243</c:v>
                </c:pt>
                <c:pt idx="1905">
                  <c:v>45244</c:v>
                </c:pt>
                <c:pt idx="1906">
                  <c:v>45245</c:v>
                </c:pt>
                <c:pt idx="1907">
                  <c:v>45246</c:v>
                </c:pt>
                <c:pt idx="1908">
                  <c:v>45247</c:v>
                </c:pt>
                <c:pt idx="1909">
                  <c:v>45248</c:v>
                </c:pt>
                <c:pt idx="1910">
                  <c:v>45249</c:v>
                </c:pt>
                <c:pt idx="1911">
                  <c:v>45250</c:v>
                </c:pt>
                <c:pt idx="1912">
                  <c:v>45251</c:v>
                </c:pt>
                <c:pt idx="1913">
                  <c:v>45252</c:v>
                </c:pt>
                <c:pt idx="1914">
                  <c:v>45253</c:v>
                </c:pt>
                <c:pt idx="1915">
                  <c:v>45254</c:v>
                </c:pt>
                <c:pt idx="1916">
                  <c:v>45255</c:v>
                </c:pt>
                <c:pt idx="1917">
                  <c:v>45256</c:v>
                </c:pt>
                <c:pt idx="1918">
                  <c:v>45257</c:v>
                </c:pt>
                <c:pt idx="1919">
                  <c:v>45258</c:v>
                </c:pt>
                <c:pt idx="1920">
                  <c:v>45259</c:v>
                </c:pt>
                <c:pt idx="1921">
                  <c:v>45260</c:v>
                </c:pt>
                <c:pt idx="1922">
                  <c:v>45261</c:v>
                </c:pt>
                <c:pt idx="1923">
                  <c:v>45262</c:v>
                </c:pt>
                <c:pt idx="1924">
                  <c:v>45263</c:v>
                </c:pt>
                <c:pt idx="1925">
                  <c:v>45264</c:v>
                </c:pt>
                <c:pt idx="1926">
                  <c:v>45265</c:v>
                </c:pt>
                <c:pt idx="1927">
                  <c:v>45266</c:v>
                </c:pt>
                <c:pt idx="1928">
                  <c:v>45267</c:v>
                </c:pt>
                <c:pt idx="1929">
                  <c:v>45268</c:v>
                </c:pt>
                <c:pt idx="1930">
                  <c:v>45269</c:v>
                </c:pt>
                <c:pt idx="1931">
                  <c:v>45270</c:v>
                </c:pt>
                <c:pt idx="1932">
                  <c:v>45271</c:v>
                </c:pt>
                <c:pt idx="1933">
                  <c:v>45272</c:v>
                </c:pt>
                <c:pt idx="1934">
                  <c:v>45273</c:v>
                </c:pt>
                <c:pt idx="1935">
                  <c:v>45274</c:v>
                </c:pt>
                <c:pt idx="1936">
                  <c:v>45275</c:v>
                </c:pt>
                <c:pt idx="1937">
                  <c:v>45276</c:v>
                </c:pt>
                <c:pt idx="1938">
                  <c:v>45277</c:v>
                </c:pt>
                <c:pt idx="1939">
                  <c:v>45278</c:v>
                </c:pt>
                <c:pt idx="1940">
                  <c:v>45279</c:v>
                </c:pt>
                <c:pt idx="1941">
                  <c:v>45280</c:v>
                </c:pt>
                <c:pt idx="1942">
                  <c:v>45281</c:v>
                </c:pt>
                <c:pt idx="1943">
                  <c:v>45282</c:v>
                </c:pt>
                <c:pt idx="1944">
                  <c:v>45283</c:v>
                </c:pt>
                <c:pt idx="1945">
                  <c:v>45284</c:v>
                </c:pt>
                <c:pt idx="1946">
                  <c:v>45285</c:v>
                </c:pt>
                <c:pt idx="1947">
                  <c:v>45286</c:v>
                </c:pt>
                <c:pt idx="1948">
                  <c:v>45287</c:v>
                </c:pt>
                <c:pt idx="1949">
                  <c:v>45288</c:v>
                </c:pt>
                <c:pt idx="1950">
                  <c:v>45289</c:v>
                </c:pt>
                <c:pt idx="1951">
                  <c:v>45290</c:v>
                </c:pt>
                <c:pt idx="1952">
                  <c:v>45291</c:v>
                </c:pt>
                <c:pt idx="1953">
                  <c:v>45292</c:v>
                </c:pt>
                <c:pt idx="1954">
                  <c:v>45293</c:v>
                </c:pt>
                <c:pt idx="1955">
                  <c:v>45294</c:v>
                </c:pt>
                <c:pt idx="1956">
                  <c:v>45295</c:v>
                </c:pt>
                <c:pt idx="1957">
                  <c:v>45296</c:v>
                </c:pt>
                <c:pt idx="1958">
                  <c:v>45297</c:v>
                </c:pt>
                <c:pt idx="1959">
                  <c:v>45298</c:v>
                </c:pt>
                <c:pt idx="1960">
                  <c:v>45299</c:v>
                </c:pt>
                <c:pt idx="1961">
                  <c:v>45300</c:v>
                </c:pt>
                <c:pt idx="1962">
                  <c:v>45301</c:v>
                </c:pt>
                <c:pt idx="1963">
                  <c:v>45302</c:v>
                </c:pt>
                <c:pt idx="1964">
                  <c:v>45303</c:v>
                </c:pt>
                <c:pt idx="1965">
                  <c:v>45304</c:v>
                </c:pt>
                <c:pt idx="1966">
                  <c:v>45305</c:v>
                </c:pt>
                <c:pt idx="1967">
                  <c:v>45306</c:v>
                </c:pt>
                <c:pt idx="1968">
                  <c:v>45307</c:v>
                </c:pt>
                <c:pt idx="1969">
                  <c:v>45308</c:v>
                </c:pt>
                <c:pt idx="1970">
                  <c:v>45309</c:v>
                </c:pt>
                <c:pt idx="1971">
                  <c:v>45310</c:v>
                </c:pt>
                <c:pt idx="1972">
                  <c:v>45311</c:v>
                </c:pt>
                <c:pt idx="1973">
                  <c:v>45312</c:v>
                </c:pt>
                <c:pt idx="1974">
                  <c:v>45313</c:v>
                </c:pt>
                <c:pt idx="1975">
                  <c:v>45314</c:v>
                </c:pt>
                <c:pt idx="1976">
                  <c:v>45315</c:v>
                </c:pt>
                <c:pt idx="1977">
                  <c:v>45316</c:v>
                </c:pt>
                <c:pt idx="1978">
                  <c:v>45317</c:v>
                </c:pt>
                <c:pt idx="1979">
                  <c:v>45318</c:v>
                </c:pt>
                <c:pt idx="1980">
                  <c:v>45319</c:v>
                </c:pt>
                <c:pt idx="1981">
                  <c:v>45320</c:v>
                </c:pt>
                <c:pt idx="1982">
                  <c:v>45321</c:v>
                </c:pt>
                <c:pt idx="1983">
                  <c:v>45322</c:v>
                </c:pt>
                <c:pt idx="1984">
                  <c:v>45323</c:v>
                </c:pt>
                <c:pt idx="1985">
                  <c:v>45324</c:v>
                </c:pt>
                <c:pt idx="1986">
                  <c:v>45325</c:v>
                </c:pt>
                <c:pt idx="1987">
                  <c:v>45326</c:v>
                </c:pt>
                <c:pt idx="1988">
                  <c:v>45327</c:v>
                </c:pt>
                <c:pt idx="1989">
                  <c:v>45328</c:v>
                </c:pt>
                <c:pt idx="1990">
                  <c:v>45329</c:v>
                </c:pt>
                <c:pt idx="1991">
                  <c:v>45330</c:v>
                </c:pt>
                <c:pt idx="1992">
                  <c:v>45331</c:v>
                </c:pt>
                <c:pt idx="1993">
                  <c:v>45332</c:v>
                </c:pt>
                <c:pt idx="1994">
                  <c:v>45333</c:v>
                </c:pt>
                <c:pt idx="1995">
                  <c:v>45334</c:v>
                </c:pt>
                <c:pt idx="1996">
                  <c:v>45335</c:v>
                </c:pt>
                <c:pt idx="1997">
                  <c:v>45336</c:v>
                </c:pt>
                <c:pt idx="1998">
                  <c:v>45337</c:v>
                </c:pt>
                <c:pt idx="1999">
                  <c:v>45338</c:v>
                </c:pt>
                <c:pt idx="2000">
                  <c:v>45339</c:v>
                </c:pt>
                <c:pt idx="2001">
                  <c:v>45340</c:v>
                </c:pt>
                <c:pt idx="2002">
                  <c:v>45341</c:v>
                </c:pt>
                <c:pt idx="2003">
                  <c:v>45342</c:v>
                </c:pt>
                <c:pt idx="2004">
                  <c:v>45343</c:v>
                </c:pt>
                <c:pt idx="2005">
                  <c:v>45344</c:v>
                </c:pt>
                <c:pt idx="2006">
                  <c:v>45345</c:v>
                </c:pt>
                <c:pt idx="2007">
                  <c:v>45346</c:v>
                </c:pt>
                <c:pt idx="2008">
                  <c:v>45347</c:v>
                </c:pt>
                <c:pt idx="2009">
                  <c:v>45348</c:v>
                </c:pt>
                <c:pt idx="2010">
                  <c:v>45349</c:v>
                </c:pt>
                <c:pt idx="2011">
                  <c:v>45350</c:v>
                </c:pt>
                <c:pt idx="2012">
                  <c:v>45351</c:v>
                </c:pt>
                <c:pt idx="2013">
                  <c:v>45352</c:v>
                </c:pt>
                <c:pt idx="2014">
                  <c:v>45353</c:v>
                </c:pt>
                <c:pt idx="2015">
                  <c:v>45354</c:v>
                </c:pt>
                <c:pt idx="2016">
                  <c:v>45355</c:v>
                </c:pt>
                <c:pt idx="2017">
                  <c:v>45356</c:v>
                </c:pt>
                <c:pt idx="2018">
                  <c:v>45357</c:v>
                </c:pt>
                <c:pt idx="2019">
                  <c:v>45358</c:v>
                </c:pt>
                <c:pt idx="2020">
                  <c:v>45359</c:v>
                </c:pt>
                <c:pt idx="2021">
                  <c:v>45360</c:v>
                </c:pt>
                <c:pt idx="2022">
                  <c:v>45361</c:v>
                </c:pt>
                <c:pt idx="2023">
                  <c:v>45362</c:v>
                </c:pt>
                <c:pt idx="2024">
                  <c:v>45363</c:v>
                </c:pt>
                <c:pt idx="2025">
                  <c:v>45364</c:v>
                </c:pt>
                <c:pt idx="2026">
                  <c:v>45365</c:v>
                </c:pt>
                <c:pt idx="2027">
                  <c:v>45366</c:v>
                </c:pt>
                <c:pt idx="2028">
                  <c:v>45367</c:v>
                </c:pt>
                <c:pt idx="2029">
                  <c:v>45368</c:v>
                </c:pt>
                <c:pt idx="2030">
                  <c:v>45369</c:v>
                </c:pt>
                <c:pt idx="2031">
                  <c:v>45370</c:v>
                </c:pt>
                <c:pt idx="2032">
                  <c:v>45371</c:v>
                </c:pt>
                <c:pt idx="2033">
                  <c:v>45372</c:v>
                </c:pt>
                <c:pt idx="2034">
                  <c:v>45373</c:v>
                </c:pt>
                <c:pt idx="2035">
                  <c:v>45374</c:v>
                </c:pt>
                <c:pt idx="2036">
                  <c:v>45375</c:v>
                </c:pt>
                <c:pt idx="2037">
                  <c:v>45376</c:v>
                </c:pt>
                <c:pt idx="2038">
                  <c:v>45377</c:v>
                </c:pt>
                <c:pt idx="2039">
                  <c:v>45378</c:v>
                </c:pt>
                <c:pt idx="2040">
                  <c:v>45379</c:v>
                </c:pt>
                <c:pt idx="2041">
                  <c:v>45380</c:v>
                </c:pt>
                <c:pt idx="2042">
                  <c:v>45381</c:v>
                </c:pt>
                <c:pt idx="2043">
                  <c:v>45382</c:v>
                </c:pt>
                <c:pt idx="2044">
                  <c:v>45383</c:v>
                </c:pt>
                <c:pt idx="2045">
                  <c:v>45384</c:v>
                </c:pt>
                <c:pt idx="2046">
                  <c:v>45385</c:v>
                </c:pt>
                <c:pt idx="2047">
                  <c:v>45386</c:v>
                </c:pt>
                <c:pt idx="2048">
                  <c:v>45387</c:v>
                </c:pt>
                <c:pt idx="2049">
                  <c:v>45388</c:v>
                </c:pt>
                <c:pt idx="2050">
                  <c:v>45389</c:v>
                </c:pt>
                <c:pt idx="2051">
                  <c:v>45390</c:v>
                </c:pt>
                <c:pt idx="2052">
                  <c:v>45391</c:v>
                </c:pt>
                <c:pt idx="2053">
                  <c:v>45392</c:v>
                </c:pt>
                <c:pt idx="2054">
                  <c:v>45393</c:v>
                </c:pt>
                <c:pt idx="2055">
                  <c:v>45394</c:v>
                </c:pt>
                <c:pt idx="2056">
                  <c:v>45395</c:v>
                </c:pt>
                <c:pt idx="2057">
                  <c:v>45396</c:v>
                </c:pt>
                <c:pt idx="2058">
                  <c:v>45397</c:v>
                </c:pt>
                <c:pt idx="2059">
                  <c:v>45398</c:v>
                </c:pt>
                <c:pt idx="2060">
                  <c:v>45399.040000000001</c:v>
                </c:pt>
                <c:pt idx="2061">
                  <c:v>45400</c:v>
                </c:pt>
                <c:pt idx="2062">
                  <c:v>45401.04</c:v>
                </c:pt>
                <c:pt idx="2063">
                  <c:v>45402</c:v>
                </c:pt>
                <c:pt idx="2064">
                  <c:v>45403</c:v>
                </c:pt>
                <c:pt idx="2065">
                  <c:v>45404</c:v>
                </c:pt>
                <c:pt idx="2066">
                  <c:v>45405</c:v>
                </c:pt>
                <c:pt idx="2067">
                  <c:v>45406</c:v>
                </c:pt>
                <c:pt idx="2068">
                  <c:v>45407</c:v>
                </c:pt>
                <c:pt idx="2069">
                  <c:v>45408</c:v>
                </c:pt>
                <c:pt idx="2070">
                  <c:v>45409</c:v>
                </c:pt>
                <c:pt idx="2071">
                  <c:v>45410</c:v>
                </c:pt>
                <c:pt idx="2072">
                  <c:v>45411</c:v>
                </c:pt>
                <c:pt idx="2073">
                  <c:v>45412</c:v>
                </c:pt>
                <c:pt idx="2074">
                  <c:v>45413</c:v>
                </c:pt>
                <c:pt idx="2075">
                  <c:v>45414</c:v>
                </c:pt>
                <c:pt idx="2076">
                  <c:v>45415</c:v>
                </c:pt>
                <c:pt idx="2077">
                  <c:v>45416</c:v>
                </c:pt>
                <c:pt idx="2078">
                  <c:v>45417</c:v>
                </c:pt>
                <c:pt idx="2079">
                  <c:v>45418</c:v>
                </c:pt>
                <c:pt idx="2080">
                  <c:v>45419</c:v>
                </c:pt>
                <c:pt idx="2081">
                  <c:v>45420</c:v>
                </c:pt>
                <c:pt idx="2082">
                  <c:v>45421</c:v>
                </c:pt>
                <c:pt idx="2083">
                  <c:v>45422</c:v>
                </c:pt>
                <c:pt idx="2084">
                  <c:v>45423</c:v>
                </c:pt>
                <c:pt idx="2085">
                  <c:v>45424</c:v>
                </c:pt>
                <c:pt idx="2086">
                  <c:v>45425</c:v>
                </c:pt>
                <c:pt idx="2087">
                  <c:v>45426</c:v>
                </c:pt>
                <c:pt idx="2088">
                  <c:v>45427</c:v>
                </c:pt>
                <c:pt idx="2089">
                  <c:v>45428</c:v>
                </c:pt>
                <c:pt idx="2090">
                  <c:v>45429</c:v>
                </c:pt>
                <c:pt idx="2091">
                  <c:v>45430</c:v>
                </c:pt>
                <c:pt idx="2092">
                  <c:v>45431</c:v>
                </c:pt>
                <c:pt idx="2093">
                  <c:v>45432</c:v>
                </c:pt>
                <c:pt idx="2094">
                  <c:v>45433</c:v>
                </c:pt>
                <c:pt idx="2095">
                  <c:v>45434</c:v>
                </c:pt>
                <c:pt idx="2096">
                  <c:v>45435</c:v>
                </c:pt>
                <c:pt idx="2097">
                  <c:v>45436</c:v>
                </c:pt>
                <c:pt idx="2098">
                  <c:v>45437</c:v>
                </c:pt>
                <c:pt idx="2099">
                  <c:v>45438</c:v>
                </c:pt>
                <c:pt idx="2100">
                  <c:v>45439</c:v>
                </c:pt>
                <c:pt idx="2101">
                  <c:v>45440</c:v>
                </c:pt>
                <c:pt idx="2102">
                  <c:v>45441</c:v>
                </c:pt>
                <c:pt idx="2103">
                  <c:v>45442</c:v>
                </c:pt>
                <c:pt idx="2104">
                  <c:v>45443</c:v>
                </c:pt>
                <c:pt idx="2105">
                  <c:v>45444</c:v>
                </c:pt>
                <c:pt idx="2106">
                  <c:v>45445</c:v>
                </c:pt>
                <c:pt idx="2107">
                  <c:v>45446</c:v>
                </c:pt>
                <c:pt idx="2108">
                  <c:v>45447</c:v>
                </c:pt>
                <c:pt idx="2109">
                  <c:v>45448</c:v>
                </c:pt>
                <c:pt idx="2110">
                  <c:v>45449</c:v>
                </c:pt>
                <c:pt idx="2111">
                  <c:v>45450</c:v>
                </c:pt>
                <c:pt idx="2112">
                  <c:v>45451</c:v>
                </c:pt>
                <c:pt idx="2113">
                  <c:v>45452</c:v>
                </c:pt>
                <c:pt idx="2114">
                  <c:v>45453</c:v>
                </c:pt>
                <c:pt idx="2115">
                  <c:v>45454</c:v>
                </c:pt>
                <c:pt idx="2116">
                  <c:v>45455</c:v>
                </c:pt>
                <c:pt idx="2117">
                  <c:v>45456</c:v>
                </c:pt>
                <c:pt idx="2118">
                  <c:v>45457</c:v>
                </c:pt>
                <c:pt idx="2119">
                  <c:v>45458</c:v>
                </c:pt>
                <c:pt idx="2120">
                  <c:v>45459</c:v>
                </c:pt>
                <c:pt idx="2121">
                  <c:v>45460</c:v>
                </c:pt>
                <c:pt idx="2122">
                  <c:v>45461</c:v>
                </c:pt>
                <c:pt idx="2123">
                  <c:v>45462</c:v>
                </c:pt>
                <c:pt idx="2124">
                  <c:v>45463</c:v>
                </c:pt>
                <c:pt idx="2125">
                  <c:v>45464</c:v>
                </c:pt>
                <c:pt idx="2126">
                  <c:v>45465</c:v>
                </c:pt>
                <c:pt idx="2127">
                  <c:v>45466</c:v>
                </c:pt>
                <c:pt idx="2128">
                  <c:v>45467</c:v>
                </c:pt>
                <c:pt idx="2129">
                  <c:v>45468</c:v>
                </c:pt>
                <c:pt idx="2130">
                  <c:v>45469</c:v>
                </c:pt>
                <c:pt idx="2131">
                  <c:v>45470</c:v>
                </c:pt>
                <c:pt idx="2132">
                  <c:v>45471</c:v>
                </c:pt>
                <c:pt idx="2133">
                  <c:v>45472</c:v>
                </c:pt>
                <c:pt idx="2134">
                  <c:v>45473</c:v>
                </c:pt>
                <c:pt idx="2135">
                  <c:v>45474</c:v>
                </c:pt>
                <c:pt idx="2136">
                  <c:v>45475</c:v>
                </c:pt>
                <c:pt idx="2137">
                  <c:v>45476</c:v>
                </c:pt>
                <c:pt idx="2138">
                  <c:v>45477</c:v>
                </c:pt>
                <c:pt idx="2139">
                  <c:v>45478</c:v>
                </c:pt>
                <c:pt idx="2140">
                  <c:v>45479</c:v>
                </c:pt>
                <c:pt idx="2141">
                  <c:v>45480</c:v>
                </c:pt>
                <c:pt idx="2142">
                  <c:v>45481</c:v>
                </c:pt>
                <c:pt idx="2143">
                  <c:v>45482</c:v>
                </c:pt>
                <c:pt idx="2144">
                  <c:v>45483</c:v>
                </c:pt>
                <c:pt idx="2145">
                  <c:v>45484</c:v>
                </c:pt>
                <c:pt idx="2146">
                  <c:v>45485</c:v>
                </c:pt>
                <c:pt idx="2147">
                  <c:v>45486</c:v>
                </c:pt>
                <c:pt idx="2148">
                  <c:v>45487</c:v>
                </c:pt>
                <c:pt idx="2149">
                  <c:v>45488</c:v>
                </c:pt>
                <c:pt idx="2150">
                  <c:v>45489</c:v>
                </c:pt>
                <c:pt idx="2151">
                  <c:v>45490</c:v>
                </c:pt>
                <c:pt idx="2152">
                  <c:v>45491</c:v>
                </c:pt>
                <c:pt idx="2153">
                  <c:v>45492</c:v>
                </c:pt>
                <c:pt idx="2154">
                  <c:v>45493</c:v>
                </c:pt>
                <c:pt idx="2155">
                  <c:v>45494</c:v>
                </c:pt>
                <c:pt idx="2156">
                  <c:v>45495</c:v>
                </c:pt>
                <c:pt idx="2157">
                  <c:v>45496</c:v>
                </c:pt>
                <c:pt idx="2158">
                  <c:v>45497</c:v>
                </c:pt>
                <c:pt idx="2159">
                  <c:v>45498</c:v>
                </c:pt>
                <c:pt idx="2160">
                  <c:v>45499</c:v>
                </c:pt>
                <c:pt idx="2161">
                  <c:v>45500</c:v>
                </c:pt>
                <c:pt idx="2162">
                  <c:v>45501</c:v>
                </c:pt>
                <c:pt idx="2163">
                  <c:v>45502</c:v>
                </c:pt>
                <c:pt idx="2164">
                  <c:v>45503</c:v>
                </c:pt>
                <c:pt idx="2165">
                  <c:v>45504</c:v>
                </c:pt>
                <c:pt idx="2166">
                  <c:v>45505</c:v>
                </c:pt>
                <c:pt idx="2167">
                  <c:v>45506</c:v>
                </c:pt>
                <c:pt idx="2168">
                  <c:v>45507</c:v>
                </c:pt>
                <c:pt idx="2169">
                  <c:v>45508</c:v>
                </c:pt>
                <c:pt idx="2170">
                  <c:v>45509</c:v>
                </c:pt>
                <c:pt idx="2171">
                  <c:v>45510</c:v>
                </c:pt>
                <c:pt idx="2172">
                  <c:v>45511</c:v>
                </c:pt>
                <c:pt idx="2173">
                  <c:v>45512</c:v>
                </c:pt>
                <c:pt idx="2174">
                  <c:v>45513</c:v>
                </c:pt>
                <c:pt idx="2175">
                  <c:v>45514</c:v>
                </c:pt>
                <c:pt idx="2176">
                  <c:v>45515</c:v>
                </c:pt>
                <c:pt idx="2177">
                  <c:v>45516</c:v>
                </c:pt>
                <c:pt idx="2178">
                  <c:v>45517</c:v>
                </c:pt>
                <c:pt idx="2179">
                  <c:v>45518</c:v>
                </c:pt>
                <c:pt idx="2180">
                  <c:v>45519</c:v>
                </c:pt>
                <c:pt idx="2181">
                  <c:v>45520</c:v>
                </c:pt>
                <c:pt idx="2182">
                  <c:v>45521</c:v>
                </c:pt>
                <c:pt idx="2183">
                  <c:v>45522</c:v>
                </c:pt>
                <c:pt idx="2184">
                  <c:v>45523</c:v>
                </c:pt>
                <c:pt idx="2185">
                  <c:v>45524</c:v>
                </c:pt>
                <c:pt idx="2186">
                  <c:v>45525</c:v>
                </c:pt>
                <c:pt idx="2187">
                  <c:v>45526</c:v>
                </c:pt>
                <c:pt idx="2188">
                  <c:v>45527</c:v>
                </c:pt>
                <c:pt idx="2189">
                  <c:v>45528</c:v>
                </c:pt>
                <c:pt idx="2190">
                  <c:v>45529</c:v>
                </c:pt>
                <c:pt idx="2191">
                  <c:v>45530</c:v>
                </c:pt>
                <c:pt idx="2192">
                  <c:v>45531</c:v>
                </c:pt>
                <c:pt idx="2193">
                  <c:v>45532</c:v>
                </c:pt>
                <c:pt idx="2194">
                  <c:v>45533</c:v>
                </c:pt>
                <c:pt idx="2195">
                  <c:v>45534</c:v>
                </c:pt>
                <c:pt idx="2196">
                  <c:v>45535</c:v>
                </c:pt>
                <c:pt idx="2197">
                  <c:v>45536</c:v>
                </c:pt>
                <c:pt idx="2198">
                  <c:v>45537</c:v>
                </c:pt>
                <c:pt idx="2199">
                  <c:v>45538</c:v>
                </c:pt>
                <c:pt idx="2200">
                  <c:v>45539</c:v>
                </c:pt>
                <c:pt idx="2201">
                  <c:v>45540</c:v>
                </c:pt>
                <c:pt idx="2202">
                  <c:v>45541</c:v>
                </c:pt>
                <c:pt idx="2203">
                  <c:v>45542</c:v>
                </c:pt>
                <c:pt idx="2204">
                  <c:v>45543</c:v>
                </c:pt>
                <c:pt idx="2205">
                  <c:v>45544</c:v>
                </c:pt>
                <c:pt idx="2206">
                  <c:v>45545</c:v>
                </c:pt>
                <c:pt idx="2207">
                  <c:v>45546</c:v>
                </c:pt>
                <c:pt idx="2208">
                  <c:v>45547</c:v>
                </c:pt>
                <c:pt idx="2209">
                  <c:v>45548</c:v>
                </c:pt>
                <c:pt idx="2210">
                  <c:v>45549</c:v>
                </c:pt>
                <c:pt idx="2211">
                  <c:v>45550</c:v>
                </c:pt>
                <c:pt idx="2212">
                  <c:v>45551</c:v>
                </c:pt>
                <c:pt idx="2213">
                  <c:v>45552</c:v>
                </c:pt>
                <c:pt idx="2214">
                  <c:v>45553</c:v>
                </c:pt>
                <c:pt idx="2215">
                  <c:v>45554</c:v>
                </c:pt>
                <c:pt idx="2216">
                  <c:v>45555</c:v>
                </c:pt>
                <c:pt idx="2217">
                  <c:v>45556</c:v>
                </c:pt>
                <c:pt idx="2218">
                  <c:v>45557</c:v>
                </c:pt>
                <c:pt idx="2219">
                  <c:v>45558</c:v>
                </c:pt>
                <c:pt idx="2220">
                  <c:v>45559</c:v>
                </c:pt>
                <c:pt idx="2221">
                  <c:v>45560</c:v>
                </c:pt>
                <c:pt idx="2222">
                  <c:v>45561</c:v>
                </c:pt>
                <c:pt idx="2223">
                  <c:v>45562</c:v>
                </c:pt>
                <c:pt idx="2224">
                  <c:v>45563</c:v>
                </c:pt>
                <c:pt idx="2225">
                  <c:v>45564</c:v>
                </c:pt>
                <c:pt idx="2226">
                  <c:v>45565</c:v>
                </c:pt>
                <c:pt idx="2227">
                  <c:v>45566</c:v>
                </c:pt>
                <c:pt idx="2228">
                  <c:v>45567</c:v>
                </c:pt>
                <c:pt idx="2229">
                  <c:v>45568</c:v>
                </c:pt>
                <c:pt idx="2230">
                  <c:v>45569</c:v>
                </c:pt>
                <c:pt idx="2231">
                  <c:v>45570</c:v>
                </c:pt>
                <c:pt idx="2232">
                  <c:v>45571</c:v>
                </c:pt>
                <c:pt idx="2233">
                  <c:v>45572</c:v>
                </c:pt>
                <c:pt idx="2234">
                  <c:v>45573</c:v>
                </c:pt>
                <c:pt idx="2235">
                  <c:v>45574</c:v>
                </c:pt>
                <c:pt idx="2236">
                  <c:v>45575</c:v>
                </c:pt>
                <c:pt idx="2237">
                  <c:v>45576</c:v>
                </c:pt>
                <c:pt idx="2238">
                  <c:v>45577</c:v>
                </c:pt>
                <c:pt idx="2239">
                  <c:v>45578</c:v>
                </c:pt>
                <c:pt idx="2240">
                  <c:v>45579</c:v>
                </c:pt>
                <c:pt idx="2241">
                  <c:v>45580</c:v>
                </c:pt>
                <c:pt idx="2242">
                  <c:v>45581</c:v>
                </c:pt>
                <c:pt idx="2243">
                  <c:v>45582</c:v>
                </c:pt>
                <c:pt idx="2244">
                  <c:v>45583</c:v>
                </c:pt>
                <c:pt idx="2245">
                  <c:v>45584</c:v>
                </c:pt>
                <c:pt idx="2246">
                  <c:v>45585</c:v>
                </c:pt>
                <c:pt idx="2247">
                  <c:v>45586</c:v>
                </c:pt>
                <c:pt idx="2248">
                  <c:v>45587</c:v>
                </c:pt>
                <c:pt idx="2249">
                  <c:v>45588</c:v>
                </c:pt>
                <c:pt idx="2250">
                  <c:v>45589</c:v>
                </c:pt>
                <c:pt idx="2251">
                  <c:v>45590</c:v>
                </c:pt>
                <c:pt idx="2252">
                  <c:v>45591</c:v>
                </c:pt>
                <c:pt idx="2253">
                  <c:v>45592</c:v>
                </c:pt>
                <c:pt idx="2254">
                  <c:v>45593</c:v>
                </c:pt>
                <c:pt idx="2255">
                  <c:v>45594</c:v>
                </c:pt>
                <c:pt idx="2256">
                  <c:v>45595</c:v>
                </c:pt>
                <c:pt idx="2257">
                  <c:v>45596</c:v>
                </c:pt>
                <c:pt idx="2258">
                  <c:v>45597</c:v>
                </c:pt>
                <c:pt idx="2259">
                  <c:v>45598</c:v>
                </c:pt>
                <c:pt idx="2260">
                  <c:v>45599</c:v>
                </c:pt>
                <c:pt idx="2261">
                  <c:v>45600</c:v>
                </c:pt>
                <c:pt idx="2262">
                  <c:v>45601</c:v>
                </c:pt>
                <c:pt idx="2263">
                  <c:v>45602</c:v>
                </c:pt>
                <c:pt idx="2264">
                  <c:v>45603</c:v>
                </c:pt>
                <c:pt idx="2265">
                  <c:v>45604</c:v>
                </c:pt>
                <c:pt idx="2266">
                  <c:v>45605</c:v>
                </c:pt>
                <c:pt idx="2267">
                  <c:v>45606</c:v>
                </c:pt>
                <c:pt idx="2268">
                  <c:v>45607</c:v>
                </c:pt>
                <c:pt idx="2269">
                  <c:v>45608</c:v>
                </c:pt>
                <c:pt idx="2270">
                  <c:v>45609</c:v>
                </c:pt>
                <c:pt idx="2271">
                  <c:v>45610</c:v>
                </c:pt>
                <c:pt idx="2272">
                  <c:v>45611</c:v>
                </c:pt>
                <c:pt idx="2273">
                  <c:v>45612</c:v>
                </c:pt>
                <c:pt idx="2274">
                  <c:v>45613</c:v>
                </c:pt>
                <c:pt idx="2275">
                  <c:v>45614</c:v>
                </c:pt>
                <c:pt idx="2276">
                  <c:v>45615</c:v>
                </c:pt>
                <c:pt idx="2277">
                  <c:v>45616</c:v>
                </c:pt>
                <c:pt idx="2278">
                  <c:v>45617</c:v>
                </c:pt>
                <c:pt idx="2279">
                  <c:v>45618</c:v>
                </c:pt>
                <c:pt idx="2280">
                  <c:v>45619</c:v>
                </c:pt>
                <c:pt idx="2281">
                  <c:v>45620</c:v>
                </c:pt>
                <c:pt idx="2282">
                  <c:v>45621</c:v>
                </c:pt>
                <c:pt idx="2283">
                  <c:v>45622</c:v>
                </c:pt>
                <c:pt idx="2284">
                  <c:v>45623</c:v>
                </c:pt>
                <c:pt idx="2285">
                  <c:v>45624</c:v>
                </c:pt>
                <c:pt idx="2286">
                  <c:v>45625</c:v>
                </c:pt>
                <c:pt idx="2287">
                  <c:v>45626</c:v>
                </c:pt>
                <c:pt idx="2288">
                  <c:v>45627</c:v>
                </c:pt>
                <c:pt idx="2289">
                  <c:v>45628</c:v>
                </c:pt>
                <c:pt idx="2290">
                  <c:v>45629</c:v>
                </c:pt>
                <c:pt idx="2291">
                  <c:v>45630</c:v>
                </c:pt>
                <c:pt idx="2292">
                  <c:v>45631</c:v>
                </c:pt>
                <c:pt idx="2293">
                  <c:v>45632</c:v>
                </c:pt>
                <c:pt idx="2294">
                  <c:v>45633</c:v>
                </c:pt>
                <c:pt idx="2295">
                  <c:v>45634</c:v>
                </c:pt>
                <c:pt idx="2296">
                  <c:v>45635</c:v>
                </c:pt>
                <c:pt idx="2297">
                  <c:v>45636</c:v>
                </c:pt>
                <c:pt idx="2298">
                  <c:v>45637</c:v>
                </c:pt>
                <c:pt idx="2299">
                  <c:v>45638</c:v>
                </c:pt>
                <c:pt idx="2300">
                  <c:v>45639</c:v>
                </c:pt>
                <c:pt idx="2301">
                  <c:v>45640</c:v>
                </c:pt>
                <c:pt idx="2302">
                  <c:v>45641</c:v>
                </c:pt>
                <c:pt idx="2303">
                  <c:v>45642</c:v>
                </c:pt>
                <c:pt idx="2304">
                  <c:v>45643</c:v>
                </c:pt>
                <c:pt idx="2305">
                  <c:v>45644</c:v>
                </c:pt>
                <c:pt idx="2306">
                  <c:v>45645</c:v>
                </c:pt>
                <c:pt idx="2307">
                  <c:v>45646</c:v>
                </c:pt>
                <c:pt idx="2308">
                  <c:v>45647</c:v>
                </c:pt>
                <c:pt idx="2309">
                  <c:v>45648</c:v>
                </c:pt>
                <c:pt idx="2310">
                  <c:v>45649</c:v>
                </c:pt>
                <c:pt idx="2311">
                  <c:v>45650</c:v>
                </c:pt>
                <c:pt idx="2312">
                  <c:v>45651</c:v>
                </c:pt>
                <c:pt idx="2313">
                  <c:v>45652</c:v>
                </c:pt>
                <c:pt idx="2314">
                  <c:v>45653</c:v>
                </c:pt>
                <c:pt idx="2315">
                  <c:v>45654</c:v>
                </c:pt>
                <c:pt idx="2316">
                  <c:v>45655</c:v>
                </c:pt>
                <c:pt idx="2317">
                  <c:v>45656</c:v>
                </c:pt>
                <c:pt idx="2318">
                  <c:v>45657</c:v>
                </c:pt>
                <c:pt idx="2319">
                  <c:v>45658</c:v>
                </c:pt>
                <c:pt idx="2320">
                  <c:v>45659</c:v>
                </c:pt>
                <c:pt idx="2321">
                  <c:v>45660</c:v>
                </c:pt>
                <c:pt idx="2322">
                  <c:v>45661</c:v>
                </c:pt>
                <c:pt idx="2323">
                  <c:v>45662</c:v>
                </c:pt>
                <c:pt idx="2324">
                  <c:v>45663</c:v>
                </c:pt>
                <c:pt idx="2325">
                  <c:v>45664</c:v>
                </c:pt>
                <c:pt idx="2326">
                  <c:v>45665</c:v>
                </c:pt>
                <c:pt idx="2327">
                  <c:v>45666</c:v>
                </c:pt>
                <c:pt idx="2328">
                  <c:v>45667</c:v>
                </c:pt>
                <c:pt idx="2329">
                  <c:v>45668</c:v>
                </c:pt>
                <c:pt idx="2330">
                  <c:v>45669</c:v>
                </c:pt>
                <c:pt idx="2331">
                  <c:v>45670</c:v>
                </c:pt>
                <c:pt idx="2332">
                  <c:v>45671</c:v>
                </c:pt>
                <c:pt idx="2333">
                  <c:v>45672</c:v>
                </c:pt>
                <c:pt idx="2334">
                  <c:v>45673</c:v>
                </c:pt>
                <c:pt idx="2335">
                  <c:v>45674</c:v>
                </c:pt>
                <c:pt idx="2336">
                  <c:v>45675</c:v>
                </c:pt>
                <c:pt idx="2337">
                  <c:v>45676</c:v>
                </c:pt>
                <c:pt idx="2338">
                  <c:v>45677</c:v>
                </c:pt>
                <c:pt idx="2339">
                  <c:v>45678</c:v>
                </c:pt>
                <c:pt idx="2340">
                  <c:v>45679</c:v>
                </c:pt>
                <c:pt idx="2341">
                  <c:v>45680</c:v>
                </c:pt>
                <c:pt idx="2342">
                  <c:v>45681</c:v>
                </c:pt>
                <c:pt idx="2343">
                  <c:v>45682</c:v>
                </c:pt>
                <c:pt idx="2344">
                  <c:v>45683</c:v>
                </c:pt>
                <c:pt idx="2345">
                  <c:v>45684</c:v>
                </c:pt>
                <c:pt idx="2346">
                  <c:v>45685</c:v>
                </c:pt>
                <c:pt idx="2347">
                  <c:v>45686</c:v>
                </c:pt>
                <c:pt idx="2348">
                  <c:v>45687</c:v>
                </c:pt>
                <c:pt idx="2349">
                  <c:v>45688</c:v>
                </c:pt>
                <c:pt idx="2350">
                  <c:v>45689</c:v>
                </c:pt>
                <c:pt idx="2351">
                  <c:v>45690</c:v>
                </c:pt>
                <c:pt idx="2352">
                  <c:v>45691</c:v>
                </c:pt>
                <c:pt idx="2353">
                  <c:v>45692</c:v>
                </c:pt>
                <c:pt idx="2354">
                  <c:v>45693</c:v>
                </c:pt>
                <c:pt idx="2355">
                  <c:v>45694</c:v>
                </c:pt>
                <c:pt idx="2356">
                  <c:v>45695</c:v>
                </c:pt>
                <c:pt idx="2357">
                  <c:v>45696</c:v>
                </c:pt>
                <c:pt idx="2358">
                  <c:v>45697</c:v>
                </c:pt>
                <c:pt idx="2359">
                  <c:v>45698</c:v>
                </c:pt>
                <c:pt idx="2360">
                  <c:v>45699</c:v>
                </c:pt>
                <c:pt idx="2361">
                  <c:v>45700</c:v>
                </c:pt>
                <c:pt idx="2362">
                  <c:v>45701</c:v>
                </c:pt>
                <c:pt idx="2363">
                  <c:v>45702</c:v>
                </c:pt>
                <c:pt idx="2364">
                  <c:v>45703</c:v>
                </c:pt>
                <c:pt idx="2365">
                  <c:v>45704</c:v>
                </c:pt>
                <c:pt idx="2366">
                  <c:v>45705</c:v>
                </c:pt>
                <c:pt idx="2367">
                  <c:v>45706</c:v>
                </c:pt>
                <c:pt idx="2368">
                  <c:v>45707</c:v>
                </c:pt>
                <c:pt idx="2369">
                  <c:v>45708</c:v>
                </c:pt>
                <c:pt idx="2370">
                  <c:v>45709</c:v>
                </c:pt>
                <c:pt idx="2371">
                  <c:v>45710</c:v>
                </c:pt>
                <c:pt idx="2372">
                  <c:v>45711</c:v>
                </c:pt>
                <c:pt idx="2373">
                  <c:v>45712</c:v>
                </c:pt>
                <c:pt idx="2374">
                  <c:v>45713</c:v>
                </c:pt>
              </c:numCache>
            </c:numRef>
          </c:cat>
          <c:val>
            <c:numRef>
              <c:f>'с 08.18'!$O$5:$O$2378</c:f>
              <c:numCache>
                <c:formatCode>General</c:formatCode>
                <c:ptCount val="237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2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  <c:pt idx="43">
                  <c:v>1</c:v>
                </c:pt>
                <c:pt idx="44">
                  <c:v>1</c:v>
                </c:pt>
                <c:pt idx="45">
                  <c:v>1</c:v>
                </c:pt>
                <c:pt idx="46">
                  <c:v>1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56">
                  <c:v>1</c:v>
                </c:pt>
                <c:pt idx="57">
                  <c:v>1</c:v>
                </c:pt>
                <c:pt idx="58">
                  <c:v>1</c:v>
                </c:pt>
                <c:pt idx="59">
                  <c:v>1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  <c:pt idx="152">
                  <c:v>1</c:v>
                </c:pt>
                <c:pt idx="153">
                  <c:v>1</c:v>
                </c:pt>
                <c:pt idx="154">
                  <c:v>1</c:v>
                </c:pt>
                <c:pt idx="155">
                  <c:v>1</c:v>
                </c:pt>
                <c:pt idx="156">
                  <c:v>1</c:v>
                </c:pt>
                <c:pt idx="157">
                  <c:v>1</c:v>
                </c:pt>
                <c:pt idx="158">
                  <c:v>1</c:v>
                </c:pt>
                <c:pt idx="159">
                  <c:v>1</c:v>
                </c:pt>
                <c:pt idx="160">
                  <c:v>1</c:v>
                </c:pt>
                <c:pt idx="161">
                  <c:v>1</c:v>
                </c:pt>
                <c:pt idx="162">
                  <c:v>1</c:v>
                </c:pt>
                <c:pt idx="163">
                  <c:v>1</c:v>
                </c:pt>
                <c:pt idx="164">
                  <c:v>1</c:v>
                </c:pt>
                <c:pt idx="165">
                  <c:v>1</c:v>
                </c:pt>
                <c:pt idx="166">
                  <c:v>1</c:v>
                </c:pt>
                <c:pt idx="167">
                  <c:v>1</c:v>
                </c:pt>
                <c:pt idx="168">
                  <c:v>1</c:v>
                </c:pt>
                <c:pt idx="169">
                  <c:v>1</c:v>
                </c:pt>
                <c:pt idx="170">
                  <c:v>1</c:v>
                </c:pt>
                <c:pt idx="171">
                  <c:v>1</c:v>
                </c:pt>
                <c:pt idx="172">
                  <c:v>1</c:v>
                </c:pt>
                <c:pt idx="173">
                  <c:v>1</c:v>
                </c:pt>
                <c:pt idx="174">
                  <c:v>1</c:v>
                </c:pt>
                <c:pt idx="175">
                  <c:v>1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1</c:v>
                </c:pt>
                <c:pt idx="193">
                  <c:v>1</c:v>
                </c:pt>
                <c:pt idx="194">
                  <c:v>1</c:v>
                </c:pt>
                <c:pt idx="195">
                  <c:v>1</c:v>
                </c:pt>
                <c:pt idx="196">
                  <c:v>1</c:v>
                </c:pt>
                <c:pt idx="197">
                  <c:v>1</c:v>
                </c:pt>
                <c:pt idx="198">
                  <c:v>1</c:v>
                </c:pt>
                <c:pt idx="199">
                  <c:v>1</c:v>
                </c:pt>
                <c:pt idx="200">
                  <c:v>1</c:v>
                </c:pt>
                <c:pt idx="201">
                  <c:v>1</c:v>
                </c:pt>
                <c:pt idx="202">
                  <c:v>1</c:v>
                </c:pt>
                <c:pt idx="203">
                  <c:v>1</c:v>
                </c:pt>
                <c:pt idx="204">
                  <c:v>1</c:v>
                </c:pt>
                <c:pt idx="205">
                  <c:v>1</c:v>
                </c:pt>
                <c:pt idx="206">
                  <c:v>1</c:v>
                </c:pt>
                <c:pt idx="207">
                  <c:v>1</c:v>
                </c:pt>
                <c:pt idx="208">
                  <c:v>1</c:v>
                </c:pt>
                <c:pt idx="209">
                  <c:v>1</c:v>
                </c:pt>
                <c:pt idx="210">
                  <c:v>1</c:v>
                </c:pt>
                <c:pt idx="211">
                  <c:v>1</c:v>
                </c:pt>
                <c:pt idx="212">
                  <c:v>1</c:v>
                </c:pt>
                <c:pt idx="213">
                  <c:v>1</c:v>
                </c:pt>
                <c:pt idx="214">
                  <c:v>1</c:v>
                </c:pt>
                <c:pt idx="215">
                  <c:v>1</c:v>
                </c:pt>
                <c:pt idx="216">
                  <c:v>1</c:v>
                </c:pt>
                <c:pt idx="217">
                  <c:v>1</c:v>
                </c:pt>
                <c:pt idx="218">
                  <c:v>1</c:v>
                </c:pt>
                <c:pt idx="219">
                  <c:v>1</c:v>
                </c:pt>
                <c:pt idx="220">
                  <c:v>1</c:v>
                </c:pt>
                <c:pt idx="221">
                  <c:v>1</c:v>
                </c:pt>
                <c:pt idx="222">
                  <c:v>1</c:v>
                </c:pt>
                <c:pt idx="223">
                  <c:v>1</c:v>
                </c:pt>
                <c:pt idx="224">
                  <c:v>1</c:v>
                </c:pt>
                <c:pt idx="225">
                  <c:v>1</c:v>
                </c:pt>
                <c:pt idx="226">
                  <c:v>1</c:v>
                </c:pt>
                <c:pt idx="227">
                  <c:v>1</c:v>
                </c:pt>
                <c:pt idx="228">
                  <c:v>1</c:v>
                </c:pt>
                <c:pt idx="229">
                  <c:v>1</c:v>
                </c:pt>
                <c:pt idx="230">
                  <c:v>1</c:v>
                </c:pt>
                <c:pt idx="231">
                  <c:v>1</c:v>
                </c:pt>
                <c:pt idx="232">
                  <c:v>1</c:v>
                </c:pt>
                <c:pt idx="233">
                  <c:v>1</c:v>
                </c:pt>
                <c:pt idx="234">
                  <c:v>1</c:v>
                </c:pt>
                <c:pt idx="235">
                  <c:v>1</c:v>
                </c:pt>
                <c:pt idx="236">
                  <c:v>1</c:v>
                </c:pt>
                <c:pt idx="237">
                  <c:v>1</c:v>
                </c:pt>
                <c:pt idx="238">
                  <c:v>1</c:v>
                </c:pt>
                <c:pt idx="239">
                  <c:v>1</c:v>
                </c:pt>
                <c:pt idx="240">
                  <c:v>1</c:v>
                </c:pt>
                <c:pt idx="241">
                  <c:v>1</c:v>
                </c:pt>
                <c:pt idx="242">
                  <c:v>1</c:v>
                </c:pt>
                <c:pt idx="243">
                  <c:v>1</c:v>
                </c:pt>
                <c:pt idx="244">
                  <c:v>1</c:v>
                </c:pt>
                <c:pt idx="245">
                  <c:v>1</c:v>
                </c:pt>
                <c:pt idx="246">
                  <c:v>1</c:v>
                </c:pt>
                <c:pt idx="247">
                  <c:v>1</c:v>
                </c:pt>
                <c:pt idx="248">
                  <c:v>1</c:v>
                </c:pt>
                <c:pt idx="249">
                  <c:v>1</c:v>
                </c:pt>
                <c:pt idx="250">
                  <c:v>1</c:v>
                </c:pt>
                <c:pt idx="251">
                  <c:v>1</c:v>
                </c:pt>
                <c:pt idx="252">
                  <c:v>1</c:v>
                </c:pt>
                <c:pt idx="253">
                  <c:v>1</c:v>
                </c:pt>
                <c:pt idx="254">
                  <c:v>1</c:v>
                </c:pt>
                <c:pt idx="255">
                  <c:v>1</c:v>
                </c:pt>
                <c:pt idx="256">
                  <c:v>1</c:v>
                </c:pt>
                <c:pt idx="257">
                  <c:v>1</c:v>
                </c:pt>
                <c:pt idx="258">
                  <c:v>1</c:v>
                </c:pt>
                <c:pt idx="259">
                  <c:v>1</c:v>
                </c:pt>
                <c:pt idx="260">
                  <c:v>1</c:v>
                </c:pt>
                <c:pt idx="261">
                  <c:v>1</c:v>
                </c:pt>
                <c:pt idx="262">
                  <c:v>1</c:v>
                </c:pt>
                <c:pt idx="263">
                  <c:v>1</c:v>
                </c:pt>
                <c:pt idx="264">
                  <c:v>1</c:v>
                </c:pt>
                <c:pt idx="265">
                  <c:v>1</c:v>
                </c:pt>
                <c:pt idx="266">
                  <c:v>1</c:v>
                </c:pt>
                <c:pt idx="267">
                  <c:v>1</c:v>
                </c:pt>
                <c:pt idx="268">
                  <c:v>1</c:v>
                </c:pt>
                <c:pt idx="269">
                  <c:v>1</c:v>
                </c:pt>
                <c:pt idx="270">
                  <c:v>1</c:v>
                </c:pt>
                <c:pt idx="271">
                  <c:v>1</c:v>
                </c:pt>
                <c:pt idx="272">
                  <c:v>1</c:v>
                </c:pt>
                <c:pt idx="273">
                  <c:v>1</c:v>
                </c:pt>
                <c:pt idx="274">
                  <c:v>1</c:v>
                </c:pt>
                <c:pt idx="275">
                  <c:v>1</c:v>
                </c:pt>
                <c:pt idx="276">
                  <c:v>1</c:v>
                </c:pt>
                <c:pt idx="277">
                  <c:v>1</c:v>
                </c:pt>
                <c:pt idx="278">
                  <c:v>1</c:v>
                </c:pt>
                <c:pt idx="279">
                  <c:v>1</c:v>
                </c:pt>
                <c:pt idx="280">
                  <c:v>1</c:v>
                </c:pt>
                <c:pt idx="281">
                  <c:v>1</c:v>
                </c:pt>
                <c:pt idx="282">
                  <c:v>1</c:v>
                </c:pt>
                <c:pt idx="283">
                  <c:v>1</c:v>
                </c:pt>
                <c:pt idx="284">
                  <c:v>1</c:v>
                </c:pt>
                <c:pt idx="285">
                  <c:v>1</c:v>
                </c:pt>
                <c:pt idx="286">
                  <c:v>1</c:v>
                </c:pt>
                <c:pt idx="287">
                  <c:v>1</c:v>
                </c:pt>
                <c:pt idx="288">
                  <c:v>1</c:v>
                </c:pt>
                <c:pt idx="289">
                  <c:v>1</c:v>
                </c:pt>
                <c:pt idx="290">
                  <c:v>1</c:v>
                </c:pt>
                <c:pt idx="291">
                  <c:v>1</c:v>
                </c:pt>
                <c:pt idx="292">
                  <c:v>1</c:v>
                </c:pt>
                <c:pt idx="293">
                  <c:v>1</c:v>
                </c:pt>
                <c:pt idx="294">
                  <c:v>1</c:v>
                </c:pt>
                <c:pt idx="295">
                  <c:v>1</c:v>
                </c:pt>
                <c:pt idx="296">
                  <c:v>1</c:v>
                </c:pt>
                <c:pt idx="297">
                  <c:v>1</c:v>
                </c:pt>
                <c:pt idx="298">
                  <c:v>1</c:v>
                </c:pt>
                <c:pt idx="299">
                  <c:v>1</c:v>
                </c:pt>
                <c:pt idx="300">
                  <c:v>1</c:v>
                </c:pt>
                <c:pt idx="301">
                  <c:v>1</c:v>
                </c:pt>
                <c:pt idx="302">
                  <c:v>1</c:v>
                </c:pt>
                <c:pt idx="303">
                  <c:v>1</c:v>
                </c:pt>
                <c:pt idx="304">
                  <c:v>1</c:v>
                </c:pt>
                <c:pt idx="305">
                  <c:v>1</c:v>
                </c:pt>
                <c:pt idx="306">
                  <c:v>1</c:v>
                </c:pt>
                <c:pt idx="307">
                  <c:v>1</c:v>
                </c:pt>
                <c:pt idx="308">
                  <c:v>1</c:v>
                </c:pt>
                <c:pt idx="309">
                  <c:v>1</c:v>
                </c:pt>
                <c:pt idx="310">
                  <c:v>1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1</c:v>
                </c:pt>
                <c:pt idx="321">
                  <c:v>1</c:v>
                </c:pt>
                <c:pt idx="322">
                  <c:v>1</c:v>
                </c:pt>
                <c:pt idx="323">
                  <c:v>1</c:v>
                </c:pt>
                <c:pt idx="324">
                  <c:v>1</c:v>
                </c:pt>
                <c:pt idx="325">
                  <c:v>1</c:v>
                </c:pt>
                <c:pt idx="326">
                  <c:v>1</c:v>
                </c:pt>
                <c:pt idx="327">
                  <c:v>1</c:v>
                </c:pt>
                <c:pt idx="328">
                  <c:v>1</c:v>
                </c:pt>
                <c:pt idx="329">
                  <c:v>1</c:v>
                </c:pt>
                <c:pt idx="330">
                  <c:v>1</c:v>
                </c:pt>
                <c:pt idx="331">
                  <c:v>1</c:v>
                </c:pt>
                <c:pt idx="332">
                  <c:v>1</c:v>
                </c:pt>
                <c:pt idx="333">
                  <c:v>1</c:v>
                </c:pt>
                <c:pt idx="334">
                  <c:v>1</c:v>
                </c:pt>
                <c:pt idx="335">
                  <c:v>1</c:v>
                </c:pt>
                <c:pt idx="336">
                  <c:v>1</c:v>
                </c:pt>
                <c:pt idx="337">
                  <c:v>1</c:v>
                </c:pt>
                <c:pt idx="338">
                  <c:v>1</c:v>
                </c:pt>
                <c:pt idx="339">
                  <c:v>1</c:v>
                </c:pt>
                <c:pt idx="340">
                  <c:v>1</c:v>
                </c:pt>
                <c:pt idx="341">
                  <c:v>1</c:v>
                </c:pt>
                <c:pt idx="342">
                  <c:v>1</c:v>
                </c:pt>
                <c:pt idx="343">
                  <c:v>1</c:v>
                </c:pt>
                <c:pt idx="344">
                  <c:v>1</c:v>
                </c:pt>
                <c:pt idx="345">
                  <c:v>1</c:v>
                </c:pt>
                <c:pt idx="346">
                  <c:v>1</c:v>
                </c:pt>
                <c:pt idx="347">
                  <c:v>1</c:v>
                </c:pt>
                <c:pt idx="348">
                  <c:v>1</c:v>
                </c:pt>
                <c:pt idx="349">
                  <c:v>1</c:v>
                </c:pt>
                <c:pt idx="350">
                  <c:v>1</c:v>
                </c:pt>
                <c:pt idx="351">
                  <c:v>1</c:v>
                </c:pt>
                <c:pt idx="352">
                  <c:v>1</c:v>
                </c:pt>
                <c:pt idx="353">
                  <c:v>1</c:v>
                </c:pt>
                <c:pt idx="354">
                  <c:v>1</c:v>
                </c:pt>
                <c:pt idx="355">
                  <c:v>1</c:v>
                </c:pt>
                <c:pt idx="356">
                  <c:v>1</c:v>
                </c:pt>
                <c:pt idx="357">
                  <c:v>1</c:v>
                </c:pt>
                <c:pt idx="358">
                  <c:v>1</c:v>
                </c:pt>
                <c:pt idx="359">
                  <c:v>1</c:v>
                </c:pt>
                <c:pt idx="360">
                  <c:v>1</c:v>
                </c:pt>
                <c:pt idx="361">
                  <c:v>1</c:v>
                </c:pt>
                <c:pt idx="362">
                  <c:v>1</c:v>
                </c:pt>
                <c:pt idx="363">
                  <c:v>1</c:v>
                </c:pt>
                <c:pt idx="364">
                  <c:v>1</c:v>
                </c:pt>
                <c:pt idx="365">
                  <c:v>1</c:v>
                </c:pt>
                <c:pt idx="366">
                  <c:v>1</c:v>
                </c:pt>
                <c:pt idx="367">
                  <c:v>1</c:v>
                </c:pt>
                <c:pt idx="368">
                  <c:v>1</c:v>
                </c:pt>
                <c:pt idx="369">
                  <c:v>1</c:v>
                </c:pt>
                <c:pt idx="370">
                  <c:v>1</c:v>
                </c:pt>
                <c:pt idx="371">
                  <c:v>1</c:v>
                </c:pt>
                <c:pt idx="372">
                  <c:v>1</c:v>
                </c:pt>
                <c:pt idx="373">
                  <c:v>1</c:v>
                </c:pt>
                <c:pt idx="374">
                  <c:v>1</c:v>
                </c:pt>
                <c:pt idx="375">
                  <c:v>1</c:v>
                </c:pt>
                <c:pt idx="376">
                  <c:v>1</c:v>
                </c:pt>
                <c:pt idx="377">
                  <c:v>1</c:v>
                </c:pt>
                <c:pt idx="378">
                  <c:v>1</c:v>
                </c:pt>
                <c:pt idx="379">
                  <c:v>1</c:v>
                </c:pt>
                <c:pt idx="380">
                  <c:v>1</c:v>
                </c:pt>
                <c:pt idx="381">
                  <c:v>1</c:v>
                </c:pt>
                <c:pt idx="382">
                  <c:v>1</c:v>
                </c:pt>
                <c:pt idx="383">
                  <c:v>1</c:v>
                </c:pt>
                <c:pt idx="384">
                  <c:v>1</c:v>
                </c:pt>
                <c:pt idx="385">
                  <c:v>1</c:v>
                </c:pt>
                <c:pt idx="386">
                  <c:v>1</c:v>
                </c:pt>
                <c:pt idx="387">
                  <c:v>1</c:v>
                </c:pt>
                <c:pt idx="388">
                  <c:v>1</c:v>
                </c:pt>
                <c:pt idx="389">
                  <c:v>1</c:v>
                </c:pt>
                <c:pt idx="390">
                  <c:v>1</c:v>
                </c:pt>
                <c:pt idx="391">
                  <c:v>1</c:v>
                </c:pt>
                <c:pt idx="392">
                  <c:v>1</c:v>
                </c:pt>
                <c:pt idx="393">
                  <c:v>1</c:v>
                </c:pt>
                <c:pt idx="394">
                  <c:v>1</c:v>
                </c:pt>
                <c:pt idx="395">
                  <c:v>1</c:v>
                </c:pt>
                <c:pt idx="396">
                  <c:v>1</c:v>
                </c:pt>
                <c:pt idx="397">
                  <c:v>1</c:v>
                </c:pt>
                <c:pt idx="398">
                  <c:v>1</c:v>
                </c:pt>
                <c:pt idx="399">
                  <c:v>1</c:v>
                </c:pt>
                <c:pt idx="400">
                  <c:v>1</c:v>
                </c:pt>
                <c:pt idx="401">
                  <c:v>1</c:v>
                </c:pt>
                <c:pt idx="402">
                  <c:v>1</c:v>
                </c:pt>
                <c:pt idx="403">
                  <c:v>1</c:v>
                </c:pt>
                <c:pt idx="404">
                  <c:v>1</c:v>
                </c:pt>
                <c:pt idx="405">
                  <c:v>1</c:v>
                </c:pt>
                <c:pt idx="406">
                  <c:v>1</c:v>
                </c:pt>
                <c:pt idx="407">
                  <c:v>1</c:v>
                </c:pt>
                <c:pt idx="408">
                  <c:v>1</c:v>
                </c:pt>
                <c:pt idx="409">
                  <c:v>1</c:v>
                </c:pt>
                <c:pt idx="410">
                  <c:v>1</c:v>
                </c:pt>
                <c:pt idx="411">
                  <c:v>1</c:v>
                </c:pt>
                <c:pt idx="412">
                  <c:v>1</c:v>
                </c:pt>
                <c:pt idx="413">
                  <c:v>1</c:v>
                </c:pt>
                <c:pt idx="414">
                  <c:v>1</c:v>
                </c:pt>
                <c:pt idx="415">
                  <c:v>1</c:v>
                </c:pt>
                <c:pt idx="416">
                  <c:v>1</c:v>
                </c:pt>
                <c:pt idx="417">
                  <c:v>1</c:v>
                </c:pt>
                <c:pt idx="418">
                  <c:v>1</c:v>
                </c:pt>
                <c:pt idx="419">
                  <c:v>1</c:v>
                </c:pt>
                <c:pt idx="420">
                  <c:v>1</c:v>
                </c:pt>
                <c:pt idx="421">
                  <c:v>1</c:v>
                </c:pt>
                <c:pt idx="422">
                  <c:v>1</c:v>
                </c:pt>
                <c:pt idx="423">
                  <c:v>1</c:v>
                </c:pt>
                <c:pt idx="424">
                  <c:v>1</c:v>
                </c:pt>
                <c:pt idx="425">
                  <c:v>1</c:v>
                </c:pt>
                <c:pt idx="426">
                  <c:v>1</c:v>
                </c:pt>
                <c:pt idx="427">
                  <c:v>1</c:v>
                </c:pt>
                <c:pt idx="428">
                  <c:v>1</c:v>
                </c:pt>
                <c:pt idx="429">
                  <c:v>1</c:v>
                </c:pt>
                <c:pt idx="430">
                  <c:v>1</c:v>
                </c:pt>
                <c:pt idx="431">
                  <c:v>1</c:v>
                </c:pt>
                <c:pt idx="432">
                  <c:v>1</c:v>
                </c:pt>
                <c:pt idx="433">
                  <c:v>1</c:v>
                </c:pt>
                <c:pt idx="434">
                  <c:v>1</c:v>
                </c:pt>
                <c:pt idx="435">
                  <c:v>1</c:v>
                </c:pt>
                <c:pt idx="436">
                  <c:v>1</c:v>
                </c:pt>
                <c:pt idx="437">
                  <c:v>1</c:v>
                </c:pt>
                <c:pt idx="438">
                  <c:v>1</c:v>
                </c:pt>
                <c:pt idx="439">
                  <c:v>1</c:v>
                </c:pt>
                <c:pt idx="440">
                  <c:v>1</c:v>
                </c:pt>
                <c:pt idx="441">
                  <c:v>1</c:v>
                </c:pt>
                <c:pt idx="442">
                  <c:v>1</c:v>
                </c:pt>
                <c:pt idx="443">
                  <c:v>1</c:v>
                </c:pt>
                <c:pt idx="444">
                  <c:v>1</c:v>
                </c:pt>
                <c:pt idx="445">
                  <c:v>1</c:v>
                </c:pt>
                <c:pt idx="446">
                  <c:v>1</c:v>
                </c:pt>
                <c:pt idx="447">
                  <c:v>1</c:v>
                </c:pt>
                <c:pt idx="448">
                  <c:v>1</c:v>
                </c:pt>
                <c:pt idx="449">
                  <c:v>1</c:v>
                </c:pt>
                <c:pt idx="450">
                  <c:v>1</c:v>
                </c:pt>
                <c:pt idx="451">
                  <c:v>1</c:v>
                </c:pt>
                <c:pt idx="452">
                  <c:v>1</c:v>
                </c:pt>
                <c:pt idx="453">
                  <c:v>1</c:v>
                </c:pt>
                <c:pt idx="454">
                  <c:v>1</c:v>
                </c:pt>
                <c:pt idx="455">
                  <c:v>1</c:v>
                </c:pt>
                <c:pt idx="456">
                  <c:v>1</c:v>
                </c:pt>
                <c:pt idx="457">
                  <c:v>1</c:v>
                </c:pt>
                <c:pt idx="458">
                  <c:v>1</c:v>
                </c:pt>
                <c:pt idx="459">
                  <c:v>1</c:v>
                </c:pt>
                <c:pt idx="460">
                  <c:v>1</c:v>
                </c:pt>
                <c:pt idx="461">
                  <c:v>1</c:v>
                </c:pt>
                <c:pt idx="462">
                  <c:v>1</c:v>
                </c:pt>
                <c:pt idx="463">
                  <c:v>1</c:v>
                </c:pt>
                <c:pt idx="464">
                  <c:v>1</c:v>
                </c:pt>
                <c:pt idx="465">
                  <c:v>1</c:v>
                </c:pt>
                <c:pt idx="466">
                  <c:v>1</c:v>
                </c:pt>
                <c:pt idx="467">
                  <c:v>1</c:v>
                </c:pt>
                <c:pt idx="468">
                  <c:v>1</c:v>
                </c:pt>
                <c:pt idx="469">
                  <c:v>1</c:v>
                </c:pt>
                <c:pt idx="470">
                  <c:v>1</c:v>
                </c:pt>
                <c:pt idx="471">
                  <c:v>1</c:v>
                </c:pt>
                <c:pt idx="472">
                  <c:v>1</c:v>
                </c:pt>
                <c:pt idx="473">
                  <c:v>1</c:v>
                </c:pt>
                <c:pt idx="474">
                  <c:v>1</c:v>
                </c:pt>
                <c:pt idx="475">
                  <c:v>1</c:v>
                </c:pt>
                <c:pt idx="476">
                  <c:v>1</c:v>
                </c:pt>
                <c:pt idx="477">
                  <c:v>1</c:v>
                </c:pt>
                <c:pt idx="478">
                  <c:v>1</c:v>
                </c:pt>
                <c:pt idx="479">
                  <c:v>1</c:v>
                </c:pt>
                <c:pt idx="480">
                  <c:v>1</c:v>
                </c:pt>
                <c:pt idx="481">
                  <c:v>1</c:v>
                </c:pt>
                <c:pt idx="482">
                  <c:v>1</c:v>
                </c:pt>
                <c:pt idx="483">
                  <c:v>1</c:v>
                </c:pt>
                <c:pt idx="484">
                  <c:v>1</c:v>
                </c:pt>
                <c:pt idx="485">
                  <c:v>1</c:v>
                </c:pt>
                <c:pt idx="486">
                  <c:v>1</c:v>
                </c:pt>
                <c:pt idx="487">
                  <c:v>1</c:v>
                </c:pt>
                <c:pt idx="488">
                  <c:v>1</c:v>
                </c:pt>
                <c:pt idx="489">
                  <c:v>1</c:v>
                </c:pt>
                <c:pt idx="490">
                  <c:v>1</c:v>
                </c:pt>
                <c:pt idx="491">
                  <c:v>1</c:v>
                </c:pt>
                <c:pt idx="492">
                  <c:v>1</c:v>
                </c:pt>
                <c:pt idx="493">
                  <c:v>1</c:v>
                </c:pt>
                <c:pt idx="494">
                  <c:v>1</c:v>
                </c:pt>
                <c:pt idx="495">
                  <c:v>1</c:v>
                </c:pt>
                <c:pt idx="496">
                  <c:v>1</c:v>
                </c:pt>
                <c:pt idx="497">
                  <c:v>1</c:v>
                </c:pt>
                <c:pt idx="498">
                  <c:v>1</c:v>
                </c:pt>
                <c:pt idx="499">
                  <c:v>1</c:v>
                </c:pt>
                <c:pt idx="500">
                  <c:v>1</c:v>
                </c:pt>
                <c:pt idx="501">
                  <c:v>1</c:v>
                </c:pt>
                <c:pt idx="502">
                  <c:v>1</c:v>
                </c:pt>
                <c:pt idx="503">
                  <c:v>1</c:v>
                </c:pt>
                <c:pt idx="504">
                  <c:v>1</c:v>
                </c:pt>
                <c:pt idx="505">
                  <c:v>1</c:v>
                </c:pt>
                <c:pt idx="506">
                  <c:v>1</c:v>
                </c:pt>
                <c:pt idx="507">
                  <c:v>1</c:v>
                </c:pt>
                <c:pt idx="508">
                  <c:v>1</c:v>
                </c:pt>
                <c:pt idx="509">
                  <c:v>1</c:v>
                </c:pt>
                <c:pt idx="510">
                  <c:v>1</c:v>
                </c:pt>
                <c:pt idx="511">
                  <c:v>1</c:v>
                </c:pt>
                <c:pt idx="512">
                  <c:v>1</c:v>
                </c:pt>
                <c:pt idx="513">
                  <c:v>1</c:v>
                </c:pt>
                <c:pt idx="514">
                  <c:v>1</c:v>
                </c:pt>
                <c:pt idx="515">
                  <c:v>1</c:v>
                </c:pt>
                <c:pt idx="516">
                  <c:v>1</c:v>
                </c:pt>
                <c:pt idx="517">
                  <c:v>1</c:v>
                </c:pt>
                <c:pt idx="518">
                  <c:v>1</c:v>
                </c:pt>
                <c:pt idx="519">
                  <c:v>1</c:v>
                </c:pt>
                <c:pt idx="520">
                  <c:v>1</c:v>
                </c:pt>
                <c:pt idx="521">
                  <c:v>1</c:v>
                </c:pt>
                <c:pt idx="522">
                  <c:v>1</c:v>
                </c:pt>
                <c:pt idx="523">
                  <c:v>1</c:v>
                </c:pt>
                <c:pt idx="524">
                  <c:v>1</c:v>
                </c:pt>
                <c:pt idx="525">
                  <c:v>1</c:v>
                </c:pt>
                <c:pt idx="526">
                  <c:v>1</c:v>
                </c:pt>
                <c:pt idx="527">
                  <c:v>1</c:v>
                </c:pt>
                <c:pt idx="528">
                  <c:v>1</c:v>
                </c:pt>
                <c:pt idx="529">
                  <c:v>1</c:v>
                </c:pt>
                <c:pt idx="530">
                  <c:v>1</c:v>
                </c:pt>
                <c:pt idx="531">
                  <c:v>1</c:v>
                </c:pt>
                <c:pt idx="532">
                  <c:v>1</c:v>
                </c:pt>
                <c:pt idx="533">
                  <c:v>1</c:v>
                </c:pt>
                <c:pt idx="534">
                  <c:v>1</c:v>
                </c:pt>
                <c:pt idx="535">
                  <c:v>1</c:v>
                </c:pt>
                <c:pt idx="536">
                  <c:v>1</c:v>
                </c:pt>
                <c:pt idx="537">
                  <c:v>1</c:v>
                </c:pt>
                <c:pt idx="538">
                  <c:v>1</c:v>
                </c:pt>
                <c:pt idx="539">
                  <c:v>1</c:v>
                </c:pt>
                <c:pt idx="540">
                  <c:v>1</c:v>
                </c:pt>
                <c:pt idx="541">
                  <c:v>1</c:v>
                </c:pt>
                <c:pt idx="542">
                  <c:v>1</c:v>
                </c:pt>
                <c:pt idx="543">
                  <c:v>1</c:v>
                </c:pt>
                <c:pt idx="544">
                  <c:v>1</c:v>
                </c:pt>
                <c:pt idx="545">
                  <c:v>1</c:v>
                </c:pt>
                <c:pt idx="546">
                  <c:v>1</c:v>
                </c:pt>
                <c:pt idx="547">
                  <c:v>1</c:v>
                </c:pt>
                <c:pt idx="548">
                  <c:v>1</c:v>
                </c:pt>
                <c:pt idx="549">
                  <c:v>1</c:v>
                </c:pt>
                <c:pt idx="550">
                  <c:v>1</c:v>
                </c:pt>
                <c:pt idx="551">
                  <c:v>1</c:v>
                </c:pt>
                <c:pt idx="552">
                  <c:v>1</c:v>
                </c:pt>
                <c:pt idx="553">
                  <c:v>1</c:v>
                </c:pt>
                <c:pt idx="554">
                  <c:v>1</c:v>
                </c:pt>
                <c:pt idx="555">
                  <c:v>1</c:v>
                </c:pt>
                <c:pt idx="556">
                  <c:v>1</c:v>
                </c:pt>
                <c:pt idx="557">
                  <c:v>1</c:v>
                </c:pt>
                <c:pt idx="558">
                  <c:v>1</c:v>
                </c:pt>
                <c:pt idx="559">
                  <c:v>1</c:v>
                </c:pt>
                <c:pt idx="560">
                  <c:v>1</c:v>
                </c:pt>
                <c:pt idx="561">
                  <c:v>1</c:v>
                </c:pt>
                <c:pt idx="562">
                  <c:v>1</c:v>
                </c:pt>
                <c:pt idx="563">
                  <c:v>1</c:v>
                </c:pt>
                <c:pt idx="564">
                  <c:v>1</c:v>
                </c:pt>
                <c:pt idx="565">
                  <c:v>1</c:v>
                </c:pt>
                <c:pt idx="566">
                  <c:v>1</c:v>
                </c:pt>
                <c:pt idx="567">
                  <c:v>1</c:v>
                </c:pt>
                <c:pt idx="568">
                  <c:v>1</c:v>
                </c:pt>
                <c:pt idx="569">
                  <c:v>1</c:v>
                </c:pt>
                <c:pt idx="570">
                  <c:v>1</c:v>
                </c:pt>
                <c:pt idx="571">
                  <c:v>1</c:v>
                </c:pt>
                <c:pt idx="572">
                  <c:v>1</c:v>
                </c:pt>
                <c:pt idx="573">
                  <c:v>1</c:v>
                </c:pt>
                <c:pt idx="574">
                  <c:v>1</c:v>
                </c:pt>
                <c:pt idx="575">
                  <c:v>1</c:v>
                </c:pt>
                <c:pt idx="576">
                  <c:v>1</c:v>
                </c:pt>
                <c:pt idx="577">
                  <c:v>1</c:v>
                </c:pt>
                <c:pt idx="578">
                  <c:v>1</c:v>
                </c:pt>
                <c:pt idx="579">
                  <c:v>1</c:v>
                </c:pt>
                <c:pt idx="580">
                  <c:v>1</c:v>
                </c:pt>
                <c:pt idx="581">
                  <c:v>1</c:v>
                </c:pt>
                <c:pt idx="582">
                  <c:v>1</c:v>
                </c:pt>
                <c:pt idx="600">
                  <c:v>1</c:v>
                </c:pt>
                <c:pt idx="601">
                  <c:v>1</c:v>
                </c:pt>
                <c:pt idx="602">
                  <c:v>1</c:v>
                </c:pt>
                <c:pt idx="603">
                  <c:v>1</c:v>
                </c:pt>
                <c:pt idx="604">
                  <c:v>1</c:v>
                </c:pt>
                <c:pt idx="605">
                  <c:v>1</c:v>
                </c:pt>
                <c:pt idx="606">
                  <c:v>1</c:v>
                </c:pt>
                <c:pt idx="607">
                  <c:v>1</c:v>
                </c:pt>
                <c:pt idx="608">
                  <c:v>1</c:v>
                </c:pt>
                <c:pt idx="609">
                  <c:v>1</c:v>
                </c:pt>
                <c:pt idx="610">
                  <c:v>1</c:v>
                </c:pt>
                <c:pt idx="611">
                  <c:v>1</c:v>
                </c:pt>
                <c:pt idx="631">
                  <c:v>1</c:v>
                </c:pt>
                <c:pt idx="632">
                  <c:v>1</c:v>
                </c:pt>
                <c:pt idx="633">
                  <c:v>1</c:v>
                </c:pt>
                <c:pt idx="634">
                  <c:v>1</c:v>
                </c:pt>
                <c:pt idx="635">
                  <c:v>1</c:v>
                </c:pt>
                <c:pt idx="636">
                  <c:v>1</c:v>
                </c:pt>
                <c:pt idx="637">
                  <c:v>1</c:v>
                </c:pt>
                <c:pt idx="638">
                  <c:v>1</c:v>
                </c:pt>
                <c:pt idx="639">
                  <c:v>1</c:v>
                </c:pt>
                <c:pt idx="640">
                  <c:v>1</c:v>
                </c:pt>
                <c:pt idx="641">
                  <c:v>1</c:v>
                </c:pt>
                <c:pt idx="660">
                  <c:v>1</c:v>
                </c:pt>
                <c:pt idx="661">
                  <c:v>1</c:v>
                </c:pt>
                <c:pt idx="662">
                  <c:v>1</c:v>
                </c:pt>
                <c:pt idx="663">
                  <c:v>1</c:v>
                </c:pt>
                <c:pt idx="664">
                  <c:v>1</c:v>
                </c:pt>
                <c:pt idx="665">
                  <c:v>1</c:v>
                </c:pt>
                <c:pt idx="666">
                  <c:v>1</c:v>
                </c:pt>
                <c:pt idx="667">
                  <c:v>1</c:v>
                </c:pt>
                <c:pt idx="668">
                  <c:v>1</c:v>
                </c:pt>
                <c:pt idx="669">
                  <c:v>1</c:v>
                </c:pt>
                <c:pt idx="676">
                  <c:v>1</c:v>
                </c:pt>
                <c:pt idx="677">
                  <c:v>1</c:v>
                </c:pt>
                <c:pt idx="678">
                  <c:v>1</c:v>
                </c:pt>
                <c:pt idx="679">
                  <c:v>1</c:v>
                </c:pt>
                <c:pt idx="680">
                  <c:v>1</c:v>
                </c:pt>
                <c:pt idx="691">
                  <c:v>1</c:v>
                </c:pt>
                <c:pt idx="692">
                  <c:v>1</c:v>
                </c:pt>
                <c:pt idx="693">
                  <c:v>1</c:v>
                </c:pt>
                <c:pt idx="712">
                  <c:v>1</c:v>
                </c:pt>
                <c:pt idx="713">
                  <c:v>1</c:v>
                </c:pt>
                <c:pt idx="714">
                  <c:v>1</c:v>
                </c:pt>
                <c:pt idx="715">
                  <c:v>2</c:v>
                </c:pt>
                <c:pt idx="716">
                  <c:v>2</c:v>
                </c:pt>
                <c:pt idx="717">
                  <c:v>1</c:v>
                </c:pt>
                <c:pt idx="718">
                  <c:v>1</c:v>
                </c:pt>
                <c:pt idx="719">
                  <c:v>1</c:v>
                </c:pt>
                <c:pt idx="720">
                  <c:v>1</c:v>
                </c:pt>
                <c:pt idx="721">
                  <c:v>1</c:v>
                </c:pt>
                <c:pt idx="722">
                  <c:v>1</c:v>
                </c:pt>
                <c:pt idx="723">
                  <c:v>1</c:v>
                </c:pt>
                <c:pt idx="724">
                  <c:v>1</c:v>
                </c:pt>
                <c:pt idx="736">
                  <c:v>1</c:v>
                </c:pt>
                <c:pt idx="739">
                  <c:v>2</c:v>
                </c:pt>
                <c:pt idx="740">
                  <c:v>2</c:v>
                </c:pt>
                <c:pt idx="741">
                  <c:v>2</c:v>
                </c:pt>
                <c:pt idx="742">
                  <c:v>1</c:v>
                </c:pt>
                <c:pt idx="743">
                  <c:v>1</c:v>
                </c:pt>
                <c:pt idx="744">
                  <c:v>1</c:v>
                </c:pt>
                <c:pt idx="745">
                  <c:v>2</c:v>
                </c:pt>
                <c:pt idx="746">
                  <c:v>2</c:v>
                </c:pt>
                <c:pt idx="747">
                  <c:v>2</c:v>
                </c:pt>
                <c:pt idx="748">
                  <c:v>2</c:v>
                </c:pt>
                <c:pt idx="749">
                  <c:v>2</c:v>
                </c:pt>
                <c:pt idx="750">
                  <c:v>2</c:v>
                </c:pt>
                <c:pt idx="751">
                  <c:v>2</c:v>
                </c:pt>
                <c:pt idx="752">
                  <c:v>2</c:v>
                </c:pt>
                <c:pt idx="753">
                  <c:v>2</c:v>
                </c:pt>
                <c:pt idx="754">
                  <c:v>2</c:v>
                </c:pt>
                <c:pt idx="755">
                  <c:v>2</c:v>
                </c:pt>
                <c:pt idx="756">
                  <c:v>2</c:v>
                </c:pt>
                <c:pt idx="759">
                  <c:v>1</c:v>
                </c:pt>
                <c:pt idx="760">
                  <c:v>1</c:v>
                </c:pt>
                <c:pt idx="761">
                  <c:v>1</c:v>
                </c:pt>
                <c:pt idx="762">
                  <c:v>1</c:v>
                </c:pt>
                <c:pt idx="763">
                  <c:v>1</c:v>
                </c:pt>
                <c:pt idx="764">
                  <c:v>1</c:v>
                </c:pt>
                <c:pt idx="765">
                  <c:v>1</c:v>
                </c:pt>
                <c:pt idx="766">
                  <c:v>2</c:v>
                </c:pt>
                <c:pt idx="767">
                  <c:v>2</c:v>
                </c:pt>
                <c:pt idx="768">
                  <c:v>2</c:v>
                </c:pt>
                <c:pt idx="769">
                  <c:v>2</c:v>
                </c:pt>
                <c:pt idx="770">
                  <c:v>2</c:v>
                </c:pt>
                <c:pt idx="771">
                  <c:v>2</c:v>
                </c:pt>
                <c:pt idx="772">
                  <c:v>2</c:v>
                </c:pt>
                <c:pt idx="773">
                  <c:v>2</c:v>
                </c:pt>
                <c:pt idx="774">
                  <c:v>2</c:v>
                </c:pt>
                <c:pt idx="775">
                  <c:v>2</c:v>
                </c:pt>
                <c:pt idx="776">
                  <c:v>2</c:v>
                </c:pt>
                <c:pt idx="777">
                  <c:v>2</c:v>
                </c:pt>
                <c:pt idx="778">
                  <c:v>2</c:v>
                </c:pt>
                <c:pt idx="779">
                  <c:v>2</c:v>
                </c:pt>
                <c:pt idx="780">
                  <c:v>2</c:v>
                </c:pt>
                <c:pt idx="781">
                  <c:v>2</c:v>
                </c:pt>
                <c:pt idx="782">
                  <c:v>2</c:v>
                </c:pt>
                <c:pt idx="783">
                  <c:v>2</c:v>
                </c:pt>
                <c:pt idx="784">
                  <c:v>2</c:v>
                </c:pt>
                <c:pt idx="785">
                  <c:v>2</c:v>
                </c:pt>
                <c:pt idx="786">
                  <c:v>2</c:v>
                </c:pt>
                <c:pt idx="787">
                  <c:v>2</c:v>
                </c:pt>
                <c:pt idx="788">
                  <c:v>2</c:v>
                </c:pt>
                <c:pt idx="789">
                  <c:v>2</c:v>
                </c:pt>
                <c:pt idx="790">
                  <c:v>2</c:v>
                </c:pt>
                <c:pt idx="791">
                  <c:v>2</c:v>
                </c:pt>
                <c:pt idx="792">
                  <c:v>2</c:v>
                </c:pt>
                <c:pt idx="793">
                  <c:v>2</c:v>
                </c:pt>
                <c:pt idx="794">
                  <c:v>2</c:v>
                </c:pt>
                <c:pt idx="795">
                  <c:v>2</c:v>
                </c:pt>
                <c:pt idx="796">
                  <c:v>2</c:v>
                </c:pt>
                <c:pt idx="797">
                  <c:v>2</c:v>
                </c:pt>
                <c:pt idx="806">
                  <c:v>2</c:v>
                </c:pt>
                <c:pt idx="807">
                  <c:v>2</c:v>
                </c:pt>
                <c:pt idx="808">
                  <c:v>2</c:v>
                </c:pt>
                <c:pt idx="809">
                  <c:v>2</c:v>
                </c:pt>
                <c:pt idx="810">
                  <c:v>2</c:v>
                </c:pt>
                <c:pt idx="811">
                  <c:v>2</c:v>
                </c:pt>
                <c:pt idx="812">
                  <c:v>2</c:v>
                </c:pt>
                <c:pt idx="813">
                  <c:v>2</c:v>
                </c:pt>
                <c:pt idx="814">
                  <c:v>2</c:v>
                </c:pt>
                <c:pt idx="815">
                  <c:v>2</c:v>
                </c:pt>
                <c:pt idx="816">
                  <c:v>2</c:v>
                </c:pt>
                <c:pt idx="817">
                  <c:v>2</c:v>
                </c:pt>
                <c:pt idx="818">
                  <c:v>2</c:v>
                </c:pt>
                <c:pt idx="819">
                  <c:v>2</c:v>
                </c:pt>
                <c:pt idx="820">
                  <c:v>2</c:v>
                </c:pt>
                <c:pt idx="821">
                  <c:v>2</c:v>
                </c:pt>
                <c:pt idx="822">
                  <c:v>2</c:v>
                </c:pt>
                <c:pt idx="823">
                  <c:v>2</c:v>
                </c:pt>
                <c:pt idx="824">
                  <c:v>2</c:v>
                </c:pt>
                <c:pt idx="825">
                  <c:v>2</c:v>
                </c:pt>
                <c:pt idx="826">
                  <c:v>2</c:v>
                </c:pt>
                <c:pt idx="827">
                  <c:v>2</c:v>
                </c:pt>
                <c:pt idx="828">
                  <c:v>2</c:v>
                </c:pt>
                <c:pt idx="829">
                  <c:v>2</c:v>
                </c:pt>
                <c:pt idx="830">
                  <c:v>2</c:v>
                </c:pt>
                <c:pt idx="831">
                  <c:v>2</c:v>
                </c:pt>
                <c:pt idx="832">
                  <c:v>2</c:v>
                </c:pt>
                <c:pt idx="833">
                  <c:v>2</c:v>
                </c:pt>
                <c:pt idx="834">
                  <c:v>2</c:v>
                </c:pt>
                <c:pt idx="835">
                  <c:v>2</c:v>
                </c:pt>
                <c:pt idx="836">
                  <c:v>2</c:v>
                </c:pt>
                <c:pt idx="841">
                  <c:v>2</c:v>
                </c:pt>
                <c:pt idx="842">
                  <c:v>2</c:v>
                </c:pt>
                <c:pt idx="843">
                  <c:v>2</c:v>
                </c:pt>
                <c:pt idx="844">
                  <c:v>2</c:v>
                </c:pt>
                <c:pt idx="845">
                  <c:v>2</c:v>
                </c:pt>
                <c:pt idx="846">
                  <c:v>2</c:v>
                </c:pt>
                <c:pt idx="847">
                  <c:v>2</c:v>
                </c:pt>
                <c:pt idx="848">
                  <c:v>2</c:v>
                </c:pt>
                <c:pt idx="849">
                  <c:v>2</c:v>
                </c:pt>
                <c:pt idx="850">
                  <c:v>2</c:v>
                </c:pt>
                <c:pt idx="853">
                  <c:v>2</c:v>
                </c:pt>
                <c:pt idx="854">
                  <c:v>2</c:v>
                </c:pt>
                <c:pt idx="855">
                  <c:v>2</c:v>
                </c:pt>
                <c:pt idx="856">
                  <c:v>2</c:v>
                </c:pt>
                <c:pt idx="857">
                  <c:v>2</c:v>
                </c:pt>
                <c:pt idx="858">
                  <c:v>2</c:v>
                </c:pt>
                <c:pt idx="859">
                  <c:v>2</c:v>
                </c:pt>
                <c:pt idx="860">
                  <c:v>2</c:v>
                </c:pt>
                <c:pt idx="861">
                  <c:v>2</c:v>
                </c:pt>
                <c:pt idx="862">
                  <c:v>2</c:v>
                </c:pt>
                <c:pt idx="863">
                  <c:v>2</c:v>
                </c:pt>
                <c:pt idx="864">
                  <c:v>2</c:v>
                </c:pt>
                <c:pt idx="865">
                  <c:v>2</c:v>
                </c:pt>
                <c:pt idx="866">
                  <c:v>2</c:v>
                </c:pt>
                <c:pt idx="867">
                  <c:v>2</c:v>
                </c:pt>
                <c:pt idx="868">
                  <c:v>2</c:v>
                </c:pt>
                <c:pt idx="869">
                  <c:v>2</c:v>
                </c:pt>
                <c:pt idx="870">
                  <c:v>2</c:v>
                </c:pt>
                <c:pt idx="871">
                  <c:v>2</c:v>
                </c:pt>
                <c:pt idx="872">
                  <c:v>2</c:v>
                </c:pt>
                <c:pt idx="873">
                  <c:v>2</c:v>
                </c:pt>
                <c:pt idx="874">
                  <c:v>2</c:v>
                </c:pt>
                <c:pt idx="875">
                  <c:v>2</c:v>
                </c:pt>
                <c:pt idx="876">
                  <c:v>2</c:v>
                </c:pt>
                <c:pt idx="877">
                  <c:v>2</c:v>
                </c:pt>
                <c:pt idx="878">
                  <c:v>2</c:v>
                </c:pt>
                <c:pt idx="879">
                  <c:v>2</c:v>
                </c:pt>
                <c:pt idx="880">
                  <c:v>2</c:v>
                </c:pt>
                <c:pt idx="881">
                  <c:v>2</c:v>
                </c:pt>
                <c:pt idx="882">
                  <c:v>2</c:v>
                </c:pt>
                <c:pt idx="883">
                  <c:v>2</c:v>
                </c:pt>
                <c:pt idx="884">
                  <c:v>2</c:v>
                </c:pt>
                <c:pt idx="885">
                  <c:v>2</c:v>
                </c:pt>
                <c:pt idx="886">
                  <c:v>2</c:v>
                </c:pt>
                <c:pt idx="887">
                  <c:v>2</c:v>
                </c:pt>
                <c:pt idx="888">
                  <c:v>2</c:v>
                </c:pt>
                <c:pt idx="889">
                  <c:v>1</c:v>
                </c:pt>
                <c:pt idx="890">
                  <c:v>1</c:v>
                </c:pt>
                <c:pt idx="891">
                  <c:v>1</c:v>
                </c:pt>
                <c:pt idx="892">
                  <c:v>1</c:v>
                </c:pt>
                <c:pt idx="893">
                  <c:v>1</c:v>
                </c:pt>
                <c:pt idx="894">
                  <c:v>1</c:v>
                </c:pt>
                <c:pt idx="895">
                  <c:v>2</c:v>
                </c:pt>
                <c:pt idx="896">
                  <c:v>2</c:v>
                </c:pt>
                <c:pt idx="897">
                  <c:v>2</c:v>
                </c:pt>
                <c:pt idx="898">
                  <c:v>2</c:v>
                </c:pt>
                <c:pt idx="899">
                  <c:v>2</c:v>
                </c:pt>
                <c:pt idx="900">
                  <c:v>2</c:v>
                </c:pt>
                <c:pt idx="901">
                  <c:v>2</c:v>
                </c:pt>
                <c:pt idx="902">
                  <c:v>2</c:v>
                </c:pt>
                <c:pt idx="903">
                  <c:v>2</c:v>
                </c:pt>
                <c:pt idx="904">
                  <c:v>2</c:v>
                </c:pt>
                <c:pt idx="905">
                  <c:v>2</c:v>
                </c:pt>
                <c:pt idx="906">
                  <c:v>2</c:v>
                </c:pt>
                <c:pt idx="907">
                  <c:v>2</c:v>
                </c:pt>
                <c:pt idx="908">
                  <c:v>2</c:v>
                </c:pt>
                <c:pt idx="909">
                  <c:v>2</c:v>
                </c:pt>
                <c:pt idx="910">
                  <c:v>2</c:v>
                </c:pt>
                <c:pt idx="911">
                  <c:v>2</c:v>
                </c:pt>
                <c:pt idx="912">
                  <c:v>2</c:v>
                </c:pt>
                <c:pt idx="913">
                  <c:v>2</c:v>
                </c:pt>
                <c:pt idx="914">
                  <c:v>2</c:v>
                </c:pt>
                <c:pt idx="915">
                  <c:v>2</c:v>
                </c:pt>
                <c:pt idx="916">
                  <c:v>2</c:v>
                </c:pt>
                <c:pt idx="917">
                  <c:v>2</c:v>
                </c:pt>
                <c:pt idx="918">
                  <c:v>2</c:v>
                </c:pt>
                <c:pt idx="919">
                  <c:v>2</c:v>
                </c:pt>
                <c:pt idx="920">
                  <c:v>2</c:v>
                </c:pt>
                <c:pt idx="921">
                  <c:v>2</c:v>
                </c:pt>
                <c:pt idx="922">
                  <c:v>2</c:v>
                </c:pt>
                <c:pt idx="923">
                  <c:v>2</c:v>
                </c:pt>
                <c:pt idx="924">
                  <c:v>2</c:v>
                </c:pt>
                <c:pt idx="925">
                  <c:v>2</c:v>
                </c:pt>
                <c:pt idx="926">
                  <c:v>2</c:v>
                </c:pt>
                <c:pt idx="927">
                  <c:v>2</c:v>
                </c:pt>
                <c:pt idx="928">
                  <c:v>2</c:v>
                </c:pt>
                <c:pt idx="929">
                  <c:v>2</c:v>
                </c:pt>
                <c:pt idx="930">
                  <c:v>2</c:v>
                </c:pt>
                <c:pt idx="931">
                  <c:v>2</c:v>
                </c:pt>
                <c:pt idx="932">
                  <c:v>2</c:v>
                </c:pt>
                <c:pt idx="933">
                  <c:v>2</c:v>
                </c:pt>
                <c:pt idx="934">
                  <c:v>2</c:v>
                </c:pt>
                <c:pt idx="938">
                  <c:v>2</c:v>
                </c:pt>
                <c:pt idx="939">
                  <c:v>2</c:v>
                </c:pt>
                <c:pt idx="940">
                  <c:v>1</c:v>
                </c:pt>
                <c:pt idx="941">
                  <c:v>1</c:v>
                </c:pt>
                <c:pt idx="942">
                  <c:v>1</c:v>
                </c:pt>
                <c:pt idx="943">
                  <c:v>2</c:v>
                </c:pt>
                <c:pt idx="944">
                  <c:v>2</c:v>
                </c:pt>
                <c:pt idx="945">
                  <c:v>2</c:v>
                </c:pt>
                <c:pt idx="946">
                  <c:v>2</c:v>
                </c:pt>
                <c:pt idx="947">
                  <c:v>2</c:v>
                </c:pt>
                <c:pt idx="948">
                  <c:v>2</c:v>
                </c:pt>
                <c:pt idx="949">
                  <c:v>2</c:v>
                </c:pt>
                <c:pt idx="950">
                  <c:v>2</c:v>
                </c:pt>
                <c:pt idx="951">
                  <c:v>2</c:v>
                </c:pt>
                <c:pt idx="952">
                  <c:v>2</c:v>
                </c:pt>
                <c:pt idx="953">
                  <c:v>2</c:v>
                </c:pt>
                <c:pt idx="954">
                  <c:v>2</c:v>
                </c:pt>
                <c:pt idx="955">
                  <c:v>2</c:v>
                </c:pt>
                <c:pt idx="956">
                  <c:v>2</c:v>
                </c:pt>
                <c:pt idx="957">
                  <c:v>2</c:v>
                </c:pt>
                <c:pt idx="958">
                  <c:v>2</c:v>
                </c:pt>
                <c:pt idx="959">
                  <c:v>2</c:v>
                </c:pt>
                <c:pt idx="960">
                  <c:v>2</c:v>
                </c:pt>
                <c:pt idx="961">
                  <c:v>2</c:v>
                </c:pt>
                <c:pt idx="962">
                  <c:v>2</c:v>
                </c:pt>
                <c:pt idx="963">
                  <c:v>2</c:v>
                </c:pt>
                <c:pt idx="964">
                  <c:v>2</c:v>
                </c:pt>
                <c:pt idx="965">
                  <c:v>2</c:v>
                </c:pt>
                <c:pt idx="966">
                  <c:v>2</c:v>
                </c:pt>
                <c:pt idx="967">
                  <c:v>2</c:v>
                </c:pt>
                <c:pt idx="968">
                  <c:v>2</c:v>
                </c:pt>
                <c:pt idx="969">
                  <c:v>2</c:v>
                </c:pt>
                <c:pt idx="970">
                  <c:v>2</c:v>
                </c:pt>
                <c:pt idx="971">
                  <c:v>2</c:v>
                </c:pt>
                <c:pt idx="972">
                  <c:v>2</c:v>
                </c:pt>
                <c:pt idx="973">
                  <c:v>2</c:v>
                </c:pt>
                <c:pt idx="974">
                  <c:v>2</c:v>
                </c:pt>
                <c:pt idx="975">
                  <c:v>2</c:v>
                </c:pt>
                <c:pt idx="976">
                  <c:v>2</c:v>
                </c:pt>
                <c:pt idx="977">
                  <c:v>2</c:v>
                </c:pt>
                <c:pt idx="978">
                  <c:v>2.1000000000000014</c:v>
                </c:pt>
                <c:pt idx="979">
                  <c:v>3</c:v>
                </c:pt>
                <c:pt idx="980">
                  <c:v>3</c:v>
                </c:pt>
                <c:pt idx="981">
                  <c:v>3</c:v>
                </c:pt>
                <c:pt idx="982">
                  <c:v>2.3999999999999986</c:v>
                </c:pt>
                <c:pt idx="983">
                  <c:v>2</c:v>
                </c:pt>
                <c:pt idx="984">
                  <c:v>2.6000000000000014</c:v>
                </c:pt>
                <c:pt idx="985">
                  <c:v>3</c:v>
                </c:pt>
                <c:pt idx="986">
                  <c:v>3</c:v>
                </c:pt>
                <c:pt idx="987">
                  <c:v>3</c:v>
                </c:pt>
                <c:pt idx="988">
                  <c:v>3</c:v>
                </c:pt>
                <c:pt idx="989">
                  <c:v>3</c:v>
                </c:pt>
                <c:pt idx="990">
                  <c:v>3</c:v>
                </c:pt>
                <c:pt idx="991">
                  <c:v>2.2999999999999972</c:v>
                </c:pt>
                <c:pt idx="992">
                  <c:v>3</c:v>
                </c:pt>
                <c:pt idx="993">
                  <c:v>3</c:v>
                </c:pt>
                <c:pt idx="994">
                  <c:v>3</c:v>
                </c:pt>
                <c:pt idx="995">
                  <c:v>3</c:v>
                </c:pt>
                <c:pt idx="996">
                  <c:v>3</c:v>
                </c:pt>
                <c:pt idx="997">
                  <c:v>3</c:v>
                </c:pt>
                <c:pt idx="998">
                  <c:v>3</c:v>
                </c:pt>
                <c:pt idx="999">
                  <c:v>2.6000000000000014</c:v>
                </c:pt>
                <c:pt idx="1000">
                  <c:v>2.8999999999999986</c:v>
                </c:pt>
                <c:pt idx="1001">
                  <c:v>2</c:v>
                </c:pt>
                <c:pt idx="1002">
                  <c:v>2</c:v>
                </c:pt>
                <c:pt idx="1003">
                  <c:v>2</c:v>
                </c:pt>
                <c:pt idx="1004">
                  <c:v>2</c:v>
                </c:pt>
                <c:pt idx="1005">
                  <c:v>2</c:v>
                </c:pt>
                <c:pt idx="1006">
                  <c:v>2</c:v>
                </c:pt>
                <c:pt idx="1007">
                  <c:v>2</c:v>
                </c:pt>
                <c:pt idx="1008">
                  <c:v>1.3000000000000007</c:v>
                </c:pt>
                <c:pt idx="1009">
                  <c:v>2.3000000000000007</c:v>
                </c:pt>
                <c:pt idx="1010">
                  <c:v>2</c:v>
                </c:pt>
                <c:pt idx="1011">
                  <c:v>2</c:v>
                </c:pt>
                <c:pt idx="1012">
                  <c:v>2</c:v>
                </c:pt>
                <c:pt idx="1013">
                  <c:v>2</c:v>
                </c:pt>
                <c:pt idx="1014">
                  <c:v>2.5</c:v>
                </c:pt>
                <c:pt idx="1015">
                  <c:v>3</c:v>
                </c:pt>
                <c:pt idx="1016">
                  <c:v>2.3999999999999986</c:v>
                </c:pt>
                <c:pt idx="1017">
                  <c:v>2</c:v>
                </c:pt>
                <c:pt idx="1018">
                  <c:v>2</c:v>
                </c:pt>
                <c:pt idx="1019">
                  <c:v>2</c:v>
                </c:pt>
                <c:pt idx="1020">
                  <c:v>2</c:v>
                </c:pt>
                <c:pt idx="1021">
                  <c:v>2.1000000000000014</c:v>
                </c:pt>
                <c:pt idx="1022">
                  <c:v>3</c:v>
                </c:pt>
                <c:pt idx="1023">
                  <c:v>3</c:v>
                </c:pt>
                <c:pt idx="1024">
                  <c:v>3</c:v>
                </c:pt>
                <c:pt idx="1025">
                  <c:v>3</c:v>
                </c:pt>
                <c:pt idx="1026">
                  <c:v>3</c:v>
                </c:pt>
                <c:pt idx="1027">
                  <c:v>3</c:v>
                </c:pt>
                <c:pt idx="1028">
                  <c:v>3</c:v>
                </c:pt>
                <c:pt idx="1029">
                  <c:v>3</c:v>
                </c:pt>
                <c:pt idx="1030">
                  <c:v>3</c:v>
                </c:pt>
                <c:pt idx="1031">
                  <c:v>3</c:v>
                </c:pt>
                <c:pt idx="1032">
                  <c:v>3</c:v>
                </c:pt>
                <c:pt idx="1033">
                  <c:v>3</c:v>
                </c:pt>
                <c:pt idx="1034">
                  <c:v>3</c:v>
                </c:pt>
                <c:pt idx="1035">
                  <c:v>3</c:v>
                </c:pt>
                <c:pt idx="1036">
                  <c:v>3</c:v>
                </c:pt>
                <c:pt idx="1037">
                  <c:v>3</c:v>
                </c:pt>
                <c:pt idx="1038">
                  <c:v>3</c:v>
                </c:pt>
                <c:pt idx="1039">
                  <c:v>3</c:v>
                </c:pt>
                <c:pt idx="1040">
                  <c:v>3</c:v>
                </c:pt>
                <c:pt idx="1041">
                  <c:v>3</c:v>
                </c:pt>
                <c:pt idx="1042">
                  <c:v>3</c:v>
                </c:pt>
                <c:pt idx="1043">
                  <c:v>3</c:v>
                </c:pt>
                <c:pt idx="1044">
                  <c:v>3</c:v>
                </c:pt>
                <c:pt idx="1045">
                  <c:v>3</c:v>
                </c:pt>
                <c:pt idx="1046">
                  <c:v>3</c:v>
                </c:pt>
                <c:pt idx="1047">
                  <c:v>3</c:v>
                </c:pt>
                <c:pt idx="1048">
                  <c:v>3</c:v>
                </c:pt>
                <c:pt idx="1049">
                  <c:v>3</c:v>
                </c:pt>
                <c:pt idx="1050">
                  <c:v>3.1999999999999993</c:v>
                </c:pt>
                <c:pt idx="1051">
                  <c:v>3.6999999999999993</c:v>
                </c:pt>
                <c:pt idx="1052">
                  <c:v>4</c:v>
                </c:pt>
                <c:pt idx="1053">
                  <c:v>3.8999999999999986</c:v>
                </c:pt>
                <c:pt idx="1054">
                  <c:v>3.5</c:v>
                </c:pt>
                <c:pt idx="1055">
                  <c:v>3</c:v>
                </c:pt>
                <c:pt idx="1056">
                  <c:v>3</c:v>
                </c:pt>
                <c:pt idx="1057">
                  <c:v>3</c:v>
                </c:pt>
                <c:pt idx="1058">
                  <c:v>3</c:v>
                </c:pt>
                <c:pt idx="1059">
                  <c:v>3</c:v>
                </c:pt>
                <c:pt idx="1060">
                  <c:v>2.8999999999999986</c:v>
                </c:pt>
                <c:pt idx="1061">
                  <c:v>2.6000000000000014</c:v>
                </c:pt>
                <c:pt idx="1062">
                  <c:v>2.8999999999999986</c:v>
                </c:pt>
                <c:pt idx="1063">
                  <c:v>2.1000000000000014</c:v>
                </c:pt>
                <c:pt idx="1064">
                  <c:v>3</c:v>
                </c:pt>
                <c:pt idx="1065">
                  <c:v>2.1000000000000014</c:v>
                </c:pt>
                <c:pt idx="1066">
                  <c:v>2</c:v>
                </c:pt>
                <c:pt idx="1067">
                  <c:v>2</c:v>
                </c:pt>
                <c:pt idx="1068">
                  <c:v>2</c:v>
                </c:pt>
                <c:pt idx="1069">
                  <c:v>2</c:v>
                </c:pt>
                <c:pt idx="1070">
                  <c:v>2</c:v>
                </c:pt>
                <c:pt idx="1071">
                  <c:v>2</c:v>
                </c:pt>
                <c:pt idx="1072">
                  <c:v>2</c:v>
                </c:pt>
                <c:pt idx="1073">
                  <c:v>2</c:v>
                </c:pt>
                <c:pt idx="1074">
                  <c:v>2</c:v>
                </c:pt>
                <c:pt idx="1075">
                  <c:v>2</c:v>
                </c:pt>
                <c:pt idx="1076">
                  <c:v>2</c:v>
                </c:pt>
                <c:pt idx="1077">
                  <c:v>2</c:v>
                </c:pt>
                <c:pt idx="1078">
                  <c:v>2.1000000000000014</c:v>
                </c:pt>
                <c:pt idx="1079">
                  <c:v>3</c:v>
                </c:pt>
                <c:pt idx="1080">
                  <c:v>3</c:v>
                </c:pt>
                <c:pt idx="1081">
                  <c:v>3</c:v>
                </c:pt>
                <c:pt idx="1082">
                  <c:v>3</c:v>
                </c:pt>
                <c:pt idx="1083">
                  <c:v>3</c:v>
                </c:pt>
                <c:pt idx="1084">
                  <c:v>3</c:v>
                </c:pt>
                <c:pt idx="1085">
                  <c:v>3.1000000000000014</c:v>
                </c:pt>
                <c:pt idx="1086">
                  <c:v>6.1999999999999993</c:v>
                </c:pt>
                <c:pt idx="1087">
                  <c:v>4</c:v>
                </c:pt>
                <c:pt idx="1088">
                  <c:v>3.6999999999999993</c:v>
                </c:pt>
                <c:pt idx="1089">
                  <c:v>3</c:v>
                </c:pt>
                <c:pt idx="1090">
                  <c:v>3</c:v>
                </c:pt>
                <c:pt idx="1091">
                  <c:v>3</c:v>
                </c:pt>
                <c:pt idx="1092">
                  <c:v>3</c:v>
                </c:pt>
                <c:pt idx="1093">
                  <c:v>3</c:v>
                </c:pt>
                <c:pt idx="1094">
                  <c:v>3</c:v>
                </c:pt>
                <c:pt idx="1095">
                  <c:v>3</c:v>
                </c:pt>
                <c:pt idx="1096">
                  <c:v>3</c:v>
                </c:pt>
                <c:pt idx="1097">
                  <c:v>3</c:v>
                </c:pt>
                <c:pt idx="1098">
                  <c:v>3</c:v>
                </c:pt>
                <c:pt idx="1099">
                  <c:v>3</c:v>
                </c:pt>
                <c:pt idx="1100">
                  <c:v>2.6000000000000014</c:v>
                </c:pt>
                <c:pt idx="1101">
                  <c:v>4</c:v>
                </c:pt>
                <c:pt idx="1102">
                  <c:v>4</c:v>
                </c:pt>
                <c:pt idx="1103">
                  <c:v>4</c:v>
                </c:pt>
                <c:pt idx="1104">
                  <c:v>4</c:v>
                </c:pt>
                <c:pt idx="1105">
                  <c:v>4</c:v>
                </c:pt>
                <c:pt idx="1106">
                  <c:v>3.8999999999999986</c:v>
                </c:pt>
                <c:pt idx="1107">
                  <c:v>3.6000000000000014</c:v>
                </c:pt>
                <c:pt idx="1108">
                  <c:v>4</c:v>
                </c:pt>
                <c:pt idx="1109">
                  <c:v>4</c:v>
                </c:pt>
                <c:pt idx="1110">
                  <c:v>4</c:v>
                </c:pt>
                <c:pt idx="1111">
                  <c:v>4</c:v>
                </c:pt>
                <c:pt idx="1112">
                  <c:v>4</c:v>
                </c:pt>
                <c:pt idx="1113">
                  <c:v>4</c:v>
                </c:pt>
                <c:pt idx="1114">
                  <c:v>4</c:v>
                </c:pt>
                <c:pt idx="1115">
                  <c:v>4</c:v>
                </c:pt>
                <c:pt idx="1116">
                  <c:v>4</c:v>
                </c:pt>
                <c:pt idx="1117">
                  <c:v>4</c:v>
                </c:pt>
                <c:pt idx="1118">
                  <c:v>4</c:v>
                </c:pt>
                <c:pt idx="1119">
                  <c:v>4</c:v>
                </c:pt>
                <c:pt idx="1120">
                  <c:v>4</c:v>
                </c:pt>
                <c:pt idx="1121">
                  <c:v>4</c:v>
                </c:pt>
                <c:pt idx="1122">
                  <c:v>4</c:v>
                </c:pt>
                <c:pt idx="1123">
                  <c:v>4</c:v>
                </c:pt>
                <c:pt idx="1124">
                  <c:v>4</c:v>
                </c:pt>
                <c:pt idx="1125">
                  <c:v>4</c:v>
                </c:pt>
                <c:pt idx="1126">
                  <c:v>4</c:v>
                </c:pt>
                <c:pt idx="1127">
                  <c:v>3.7999999999999972</c:v>
                </c:pt>
                <c:pt idx="1128">
                  <c:v>4.9000000000000021</c:v>
                </c:pt>
                <c:pt idx="1129">
                  <c:v>5.5</c:v>
                </c:pt>
                <c:pt idx="1130">
                  <c:v>4.8999999999999986</c:v>
                </c:pt>
                <c:pt idx="1150">
                  <c:v>1</c:v>
                </c:pt>
                <c:pt idx="1151">
                  <c:v>1</c:v>
                </c:pt>
                <c:pt idx="1152">
                  <c:v>0.69999999999999929</c:v>
                </c:pt>
                <c:pt idx="1153">
                  <c:v>0.59999999999999787</c:v>
                </c:pt>
                <c:pt idx="1154">
                  <c:v>0.39999999999999858</c:v>
                </c:pt>
                <c:pt idx="1155">
                  <c:v>0.5</c:v>
                </c:pt>
                <c:pt idx="1156">
                  <c:v>0.80000000000000071</c:v>
                </c:pt>
                <c:pt idx="1157">
                  <c:v>0.89999999999999858</c:v>
                </c:pt>
                <c:pt idx="1158">
                  <c:v>0.19999999999999929</c:v>
                </c:pt>
                <c:pt idx="1159">
                  <c:v>0.30000000000000071</c:v>
                </c:pt>
                <c:pt idx="1160">
                  <c:v>0.60000000000000142</c:v>
                </c:pt>
                <c:pt idx="1161">
                  <c:v>0.19999999999999929</c:v>
                </c:pt>
                <c:pt idx="1162">
                  <c:v>0.30000000000000071</c:v>
                </c:pt>
                <c:pt idx="1163">
                  <c:v>0.30000000000000071</c:v>
                </c:pt>
                <c:pt idx="1164">
                  <c:v>0.30000000000000071</c:v>
                </c:pt>
                <c:pt idx="1165">
                  <c:v>0.30000000000000071</c:v>
                </c:pt>
                <c:pt idx="1166">
                  <c:v>0.30000000000000071</c:v>
                </c:pt>
                <c:pt idx="1167">
                  <c:v>0.30000000000000071</c:v>
                </c:pt>
                <c:pt idx="1168">
                  <c:v>0.30000000000000071</c:v>
                </c:pt>
                <c:pt idx="1169">
                  <c:v>0.30000000000000071</c:v>
                </c:pt>
                <c:pt idx="1170">
                  <c:v>0.30000000000000071</c:v>
                </c:pt>
                <c:pt idx="1171">
                  <c:v>0.30000000000000071</c:v>
                </c:pt>
                <c:pt idx="1172">
                  <c:v>0.39999999999999858</c:v>
                </c:pt>
                <c:pt idx="1173">
                  <c:v>0.39999999999999858</c:v>
                </c:pt>
                <c:pt idx="1174">
                  <c:v>0.39999999999999858</c:v>
                </c:pt>
                <c:pt idx="1175">
                  <c:v>0.39999999999999858</c:v>
                </c:pt>
                <c:pt idx="1176">
                  <c:v>0.39999999999999858</c:v>
                </c:pt>
                <c:pt idx="1177">
                  <c:v>0.39999999999999858</c:v>
                </c:pt>
                <c:pt idx="1178">
                  <c:v>0.39999999999999858</c:v>
                </c:pt>
                <c:pt idx="1179">
                  <c:v>0.30000000000000071</c:v>
                </c:pt>
                <c:pt idx="1180">
                  <c:v>0.39999999999999858</c:v>
                </c:pt>
                <c:pt idx="1181">
                  <c:v>0.5</c:v>
                </c:pt>
                <c:pt idx="1182">
                  <c:v>1</c:v>
                </c:pt>
                <c:pt idx="1183">
                  <c:v>1</c:v>
                </c:pt>
                <c:pt idx="1184">
                  <c:v>0.69999999999999929</c:v>
                </c:pt>
                <c:pt idx="1185">
                  <c:v>0.39999999999999858</c:v>
                </c:pt>
                <c:pt idx="1186">
                  <c:v>0.5</c:v>
                </c:pt>
                <c:pt idx="1187">
                  <c:v>0.5</c:v>
                </c:pt>
                <c:pt idx="1188">
                  <c:v>0.5</c:v>
                </c:pt>
                <c:pt idx="1189">
                  <c:v>1</c:v>
                </c:pt>
                <c:pt idx="1190">
                  <c:v>0.39999999999999858</c:v>
                </c:pt>
                <c:pt idx="1191">
                  <c:v>0.5</c:v>
                </c:pt>
                <c:pt idx="1192">
                  <c:v>0.30000000000000071</c:v>
                </c:pt>
                <c:pt idx="1193">
                  <c:v>0.39999999999999858</c:v>
                </c:pt>
                <c:pt idx="1194">
                  <c:v>0.5</c:v>
                </c:pt>
                <c:pt idx="1195">
                  <c:v>0.39999999999999858</c:v>
                </c:pt>
                <c:pt idx="1196">
                  <c:v>0.5</c:v>
                </c:pt>
                <c:pt idx="1197">
                  <c:v>0.60000000000000142</c:v>
                </c:pt>
                <c:pt idx="1198">
                  <c:v>0.5</c:v>
                </c:pt>
                <c:pt idx="1199">
                  <c:v>0.5</c:v>
                </c:pt>
                <c:pt idx="1200">
                  <c:v>0.5</c:v>
                </c:pt>
                <c:pt idx="1201">
                  <c:v>0.39999999999999858</c:v>
                </c:pt>
                <c:pt idx="1202">
                  <c:v>0.80000000000000071</c:v>
                </c:pt>
                <c:pt idx="1203">
                  <c:v>0.60000000000000142</c:v>
                </c:pt>
                <c:pt idx="1204">
                  <c:v>0.5</c:v>
                </c:pt>
                <c:pt idx="1205">
                  <c:v>0.80000000000000071</c:v>
                </c:pt>
                <c:pt idx="1206">
                  <c:v>1</c:v>
                </c:pt>
                <c:pt idx="1207">
                  <c:v>1.8999999999999986</c:v>
                </c:pt>
                <c:pt idx="1208">
                  <c:v>0.60000000000000142</c:v>
                </c:pt>
                <c:pt idx="1209">
                  <c:v>0.5</c:v>
                </c:pt>
                <c:pt idx="1210">
                  <c:v>0.39999999999999858</c:v>
                </c:pt>
                <c:pt idx="1211">
                  <c:v>0.39999999999999858</c:v>
                </c:pt>
                <c:pt idx="1212">
                  <c:v>0.89999999999999858</c:v>
                </c:pt>
                <c:pt idx="1213">
                  <c:v>0.80000000000000071</c:v>
                </c:pt>
                <c:pt idx="1214">
                  <c:v>0.5</c:v>
                </c:pt>
                <c:pt idx="1215">
                  <c:v>0.69999999999999929</c:v>
                </c:pt>
                <c:pt idx="1216">
                  <c:v>0.80000000000000071</c:v>
                </c:pt>
                <c:pt idx="1217">
                  <c:v>1</c:v>
                </c:pt>
                <c:pt idx="1218">
                  <c:v>0.5</c:v>
                </c:pt>
                <c:pt idx="1219">
                  <c:v>0.39999999999999858</c:v>
                </c:pt>
                <c:pt idx="1220">
                  <c:v>0.39999999999999858</c:v>
                </c:pt>
                <c:pt idx="1221">
                  <c:v>0.5</c:v>
                </c:pt>
                <c:pt idx="1222">
                  <c:v>0.89999999999999858</c:v>
                </c:pt>
                <c:pt idx="1223">
                  <c:v>0.69999999999999929</c:v>
                </c:pt>
                <c:pt idx="1224">
                  <c:v>1</c:v>
                </c:pt>
                <c:pt idx="1225">
                  <c:v>0.89999999999999858</c:v>
                </c:pt>
                <c:pt idx="1226">
                  <c:v>0.39999999999999858</c:v>
                </c:pt>
                <c:pt idx="1227">
                  <c:v>0.39999999999999858</c:v>
                </c:pt>
                <c:pt idx="1228">
                  <c:v>0.39999999999999858</c:v>
                </c:pt>
                <c:pt idx="1229">
                  <c:v>0.30000000000000071</c:v>
                </c:pt>
                <c:pt idx="1230">
                  <c:v>0.30000000000000071</c:v>
                </c:pt>
                <c:pt idx="1231">
                  <c:v>0.69999999999999929</c:v>
                </c:pt>
                <c:pt idx="1232">
                  <c:v>0.5</c:v>
                </c:pt>
                <c:pt idx="1233">
                  <c:v>0.5</c:v>
                </c:pt>
                <c:pt idx="1234">
                  <c:v>0.5</c:v>
                </c:pt>
                <c:pt idx="1235">
                  <c:v>0.5</c:v>
                </c:pt>
                <c:pt idx="1236">
                  <c:v>0.89999999999999858</c:v>
                </c:pt>
                <c:pt idx="1237">
                  <c:v>0.5</c:v>
                </c:pt>
                <c:pt idx="1238">
                  <c:v>0.39999999999999858</c:v>
                </c:pt>
                <c:pt idx="1239">
                  <c:v>1</c:v>
                </c:pt>
                <c:pt idx="1240">
                  <c:v>1</c:v>
                </c:pt>
                <c:pt idx="1241">
                  <c:v>1</c:v>
                </c:pt>
                <c:pt idx="1242">
                  <c:v>0.5</c:v>
                </c:pt>
                <c:pt idx="1243">
                  <c:v>0.5</c:v>
                </c:pt>
                <c:pt idx="1244">
                  <c:v>0.39999999999999858</c:v>
                </c:pt>
                <c:pt idx="1245">
                  <c:v>0.89999999999999858</c:v>
                </c:pt>
                <c:pt idx="1246">
                  <c:v>1</c:v>
                </c:pt>
                <c:pt idx="1247">
                  <c:v>1</c:v>
                </c:pt>
                <c:pt idx="1248">
                  <c:v>1</c:v>
                </c:pt>
                <c:pt idx="1249">
                  <c:v>1</c:v>
                </c:pt>
                <c:pt idx="1250">
                  <c:v>0.60000000000000142</c:v>
                </c:pt>
                <c:pt idx="1251">
                  <c:v>0.5</c:v>
                </c:pt>
                <c:pt idx="1252">
                  <c:v>0.30000000000000071</c:v>
                </c:pt>
                <c:pt idx="1253">
                  <c:v>0.30000000000000071</c:v>
                </c:pt>
                <c:pt idx="1254">
                  <c:v>0.80000000000000071</c:v>
                </c:pt>
                <c:pt idx="1255">
                  <c:v>1</c:v>
                </c:pt>
                <c:pt idx="1256">
                  <c:v>1</c:v>
                </c:pt>
                <c:pt idx="1257">
                  <c:v>1</c:v>
                </c:pt>
                <c:pt idx="1258">
                  <c:v>0.5</c:v>
                </c:pt>
                <c:pt idx="1259">
                  <c:v>0.5</c:v>
                </c:pt>
                <c:pt idx="1260">
                  <c:v>0.60000000000000142</c:v>
                </c:pt>
                <c:pt idx="1261">
                  <c:v>0.5</c:v>
                </c:pt>
                <c:pt idx="1262">
                  <c:v>0.80000000000000071</c:v>
                </c:pt>
                <c:pt idx="1263">
                  <c:v>1</c:v>
                </c:pt>
                <c:pt idx="1264">
                  <c:v>1</c:v>
                </c:pt>
                <c:pt idx="1265">
                  <c:v>0.5</c:v>
                </c:pt>
                <c:pt idx="1266">
                  <c:v>0.60000000000000142</c:v>
                </c:pt>
                <c:pt idx="1267">
                  <c:v>0.60000000000000142</c:v>
                </c:pt>
                <c:pt idx="1268">
                  <c:v>1</c:v>
                </c:pt>
                <c:pt idx="1269">
                  <c:v>1</c:v>
                </c:pt>
                <c:pt idx="1270">
                  <c:v>1</c:v>
                </c:pt>
                <c:pt idx="1271">
                  <c:v>1</c:v>
                </c:pt>
                <c:pt idx="1272">
                  <c:v>1</c:v>
                </c:pt>
                <c:pt idx="1273">
                  <c:v>1</c:v>
                </c:pt>
                <c:pt idx="1274">
                  <c:v>0.69999999999999929</c:v>
                </c:pt>
                <c:pt idx="1275">
                  <c:v>0.69999999999999929</c:v>
                </c:pt>
                <c:pt idx="1276">
                  <c:v>0.69999999999999929</c:v>
                </c:pt>
                <c:pt idx="1277">
                  <c:v>0.69999999999999929</c:v>
                </c:pt>
                <c:pt idx="1278">
                  <c:v>0.60000000000000142</c:v>
                </c:pt>
                <c:pt idx="1279">
                  <c:v>0.80000000000000071</c:v>
                </c:pt>
                <c:pt idx="1280">
                  <c:v>1</c:v>
                </c:pt>
                <c:pt idx="1281">
                  <c:v>1</c:v>
                </c:pt>
                <c:pt idx="1282">
                  <c:v>0.89999999999999858</c:v>
                </c:pt>
                <c:pt idx="1283">
                  <c:v>1</c:v>
                </c:pt>
                <c:pt idx="1284">
                  <c:v>1</c:v>
                </c:pt>
                <c:pt idx="1285">
                  <c:v>1</c:v>
                </c:pt>
                <c:pt idx="1286">
                  <c:v>1</c:v>
                </c:pt>
                <c:pt idx="1287">
                  <c:v>1</c:v>
                </c:pt>
                <c:pt idx="1288">
                  <c:v>1</c:v>
                </c:pt>
                <c:pt idx="1289">
                  <c:v>1</c:v>
                </c:pt>
                <c:pt idx="1290">
                  <c:v>0.89999999999999858</c:v>
                </c:pt>
                <c:pt idx="1291">
                  <c:v>1</c:v>
                </c:pt>
                <c:pt idx="1292">
                  <c:v>1</c:v>
                </c:pt>
                <c:pt idx="1293">
                  <c:v>0.89999999999999858</c:v>
                </c:pt>
                <c:pt idx="1294">
                  <c:v>1</c:v>
                </c:pt>
                <c:pt idx="1295">
                  <c:v>1</c:v>
                </c:pt>
                <c:pt idx="1296">
                  <c:v>1</c:v>
                </c:pt>
                <c:pt idx="1297">
                  <c:v>1</c:v>
                </c:pt>
                <c:pt idx="1298">
                  <c:v>1</c:v>
                </c:pt>
                <c:pt idx="1299">
                  <c:v>1</c:v>
                </c:pt>
                <c:pt idx="1300">
                  <c:v>0.89999999999999858</c:v>
                </c:pt>
                <c:pt idx="1301">
                  <c:v>1</c:v>
                </c:pt>
                <c:pt idx="1302">
                  <c:v>1</c:v>
                </c:pt>
                <c:pt idx="1303">
                  <c:v>1</c:v>
                </c:pt>
                <c:pt idx="1304">
                  <c:v>1</c:v>
                </c:pt>
                <c:pt idx="1305">
                  <c:v>1</c:v>
                </c:pt>
                <c:pt idx="1306">
                  <c:v>0.89999999999999858</c:v>
                </c:pt>
                <c:pt idx="1307">
                  <c:v>0.89999999999999858</c:v>
                </c:pt>
                <c:pt idx="1308">
                  <c:v>0.89999999999999858</c:v>
                </c:pt>
                <c:pt idx="1309">
                  <c:v>1</c:v>
                </c:pt>
                <c:pt idx="1310">
                  <c:v>1</c:v>
                </c:pt>
                <c:pt idx="1311">
                  <c:v>1</c:v>
                </c:pt>
                <c:pt idx="1312">
                  <c:v>1</c:v>
                </c:pt>
                <c:pt idx="1313">
                  <c:v>1</c:v>
                </c:pt>
                <c:pt idx="1314">
                  <c:v>1</c:v>
                </c:pt>
                <c:pt idx="1315">
                  <c:v>1</c:v>
                </c:pt>
                <c:pt idx="1316">
                  <c:v>1</c:v>
                </c:pt>
                <c:pt idx="1317">
                  <c:v>1</c:v>
                </c:pt>
                <c:pt idx="1318">
                  <c:v>1</c:v>
                </c:pt>
                <c:pt idx="1319">
                  <c:v>1</c:v>
                </c:pt>
                <c:pt idx="1320">
                  <c:v>1</c:v>
                </c:pt>
                <c:pt idx="1321">
                  <c:v>1.3000000000000007</c:v>
                </c:pt>
                <c:pt idx="1322">
                  <c:v>1</c:v>
                </c:pt>
                <c:pt idx="1323">
                  <c:v>1</c:v>
                </c:pt>
                <c:pt idx="1324">
                  <c:v>1.1000000000000014</c:v>
                </c:pt>
                <c:pt idx="1325">
                  <c:v>1.8000000000000007</c:v>
                </c:pt>
                <c:pt idx="1326">
                  <c:v>1.3999999999999986</c:v>
                </c:pt>
                <c:pt idx="1327">
                  <c:v>1</c:v>
                </c:pt>
                <c:pt idx="1328">
                  <c:v>1</c:v>
                </c:pt>
                <c:pt idx="1329">
                  <c:v>1</c:v>
                </c:pt>
                <c:pt idx="1330">
                  <c:v>0.69999999999999929</c:v>
                </c:pt>
                <c:pt idx="1331">
                  <c:v>0.30000000000000071</c:v>
                </c:pt>
                <c:pt idx="1332">
                  <c:v>0.40000000000000213</c:v>
                </c:pt>
                <c:pt idx="1333">
                  <c:v>1</c:v>
                </c:pt>
                <c:pt idx="1334">
                  <c:v>1</c:v>
                </c:pt>
                <c:pt idx="1335">
                  <c:v>1</c:v>
                </c:pt>
                <c:pt idx="1336">
                  <c:v>1</c:v>
                </c:pt>
                <c:pt idx="1337">
                  <c:v>1.1000000000000014</c:v>
                </c:pt>
                <c:pt idx="1338">
                  <c:v>1.8000000000000007</c:v>
                </c:pt>
                <c:pt idx="1339">
                  <c:v>1.8000000000000007</c:v>
                </c:pt>
                <c:pt idx="1340">
                  <c:v>1.3999999999999986</c:v>
                </c:pt>
                <c:pt idx="1341">
                  <c:v>0.89999999999999858</c:v>
                </c:pt>
                <c:pt idx="1342">
                  <c:v>1</c:v>
                </c:pt>
                <c:pt idx="1343">
                  <c:v>1</c:v>
                </c:pt>
                <c:pt idx="1344">
                  <c:v>1</c:v>
                </c:pt>
                <c:pt idx="1345">
                  <c:v>1</c:v>
                </c:pt>
                <c:pt idx="1346">
                  <c:v>1</c:v>
                </c:pt>
                <c:pt idx="1347">
                  <c:v>1</c:v>
                </c:pt>
                <c:pt idx="1348">
                  <c:v>1</c:v>
                </c:pt>
                <c:pt idx="1349">
                  <c:v>0.89999999999999858</c:v>
                </c:pt>
                <c:pt idx="1350">
                  <c:v>1.1999999999999993</c:v>
                </c:pt>
                <c:pt idx="1351">
                  <c:v>1.1000000000000014</c:v>
                </c:pt>
                <c:pt idx="1352">
                  <c:v>1</c:v>
                </c:pt>
                <c:pt idx="1353">
                  <c:v>1</c:v>
                </c:pt>
                <c:pt idx="1354">
                  <c:v>1.5</c:v>
                </c:pt>
                <c:pt idx="1355">
                  <c:v>1.5</c:v>
                </c:pt>
                <c:pt idx="1356">
                  <c:v>1.5</c:v>
                </c:pt>
                <c:pt idx="1357">
                  <c:v>1.3999999999999986</c:v>
                </c:pt>
                <c:pt idx="1358">
                  <c:v>1.3000000000000007</c:v>
                </c:pt>
                <c:pt idx="1359">
                  <c:v>1.6000000000000014</c:v>
                </c:pt>
                <c:pt idx="1360">
                  <c:v>1.6999999999999993</c:v>
                </c:pt>
                <c:pt idx="1361">
                  <c:v>2</c:v>
                </c:pt>
                <c:pt idx="1362">
                  <c:v>1.8000000000000007</c:v>
                </c:pt>
                <c:pt idx="1363">
                  <c:v>1.9000000000000021</c:v>
                </c:pt>
                <c:pt idx="1364">
                  <c:v>1.8000000000000007</c:v>
                </c:pt>
                <c:pt idx="1365">
                  <c:v>1.8000000000000007</c:v>
                </c:pt>
                <c:pt idx="1366">
                  <c:v>1.6000000000000014</c:v>
                </c:pt>
                <c:pt idx="1367">
                  <c:v>1.5</c:v>
                </c:pt>
                <c:pt idx="1368">
                  <c:v>1.8000000000000007</c:v>
                </c:pt>
                <c:pt idx="1369">
                  <c:v>1.6000000000000014</c:v>
                </c:pt>
                <c:pt idx="1370">
                  <c:v>1.8000000000000007</c:v>
                </c:pt>
                <c:pt idx="1371">
                  <c:v>1.6000000000000014</c:v>
                </c:pt>
                <c:pt idx="1372">
                  <c:v>1.6000000000000014</c:v>
                </c:pt>
                <c:pt idx="1373">
                  <c:v>1.6000000000000014</c:v>
                </c:pt>
                <c:pt idx="1374">
                  <c:v>1.6999999999999993</c:v>
                </c:pt>
                <c:pt idx="1375">
                  <c:v>1.6999999999999993</c:v>
                </c:pt>
                <c:pt idx="1376">
                  <c:v>1.7000000000000028</c:v>
                </c:pt>
                <c:pt idx="1377">
                  <c:v>1.9000000000000021</c:v>
                </c:pt>
                <c:pt idx="1378">
                  <c:v>1.8000000000000007</c:v>
                </c:pt>
                <c:pt idx="1379">
                  <c:v>1.8000000000000007</c:v>
                </c:pt>
                <c:pt idx="1380">
                  <c:v>1.6999999999999993</c:v>
                </c:pt>
                <c:pt idx="1381">
                  <c:v>1.6999999999999993</c:v>
                </c:pt>
                <c:pt idx="1382">
                  <c:v>1.6999999999999993</c:v>
                </c:pt>
                <c:pt idx="1383">
                  <c:v>1.6999999999999993</c:v>
                </c:pt>
                <c:pt idx="1384">
                  <c:v>1.6999999999999993</c:v>
                </c:pt>
                <c:pt idx="1385">
                  <c:v>1.6999999999999993</c:v>
                </c:pt>
                <c:pt idx="1386">
                  <c:v>1.8000000000000007</c:v>
                </c:pt>
                <c:pt idx="1387">
                  <c:v>1.8000000000000007</c:v>
                </c:pt>
                <c:pt idx="1388">
                  <c:v>1.6999999999999993</c:v>
                </c:pt>
                <c:pt idx="1389">
                  <c:v>1.6000000000000014</c:v>
                </c:pt>
                <c:pt idx="1390">
                  <c:v>1.6000000000000014</c:v>
                </c:pt>
                <c:pt idx="1391">
                  <c:v>1.6999999999999993</c:v>
                </c:pt>
                <c:pt idx="1392">
                  <c:v>1.8999999999999986</c:v>
                </c:pt>
                <c:pt idx="1393">
                  <c:v>2</c:v>
                </c:pt>
                <c:pt idx="1394">
                  <c:v>1.8999999999999986</c:v>
                </c:pt>
                <c:pt idx="1395">
                  <c:v>1.8000000000000007</c:v>
                </c:pt>
                <c:pt idx="1396">
                  <c:v>1.8000000000000007</c:v>
                </c:pt>
                <c:pt idx="1397">
                  <c:v>1.8000000000000007</c:v>
                </c:pt>
                <c:pt idx="1398">
                  <c:v>1.8999999999999986</c:v>
                </c:pt>
                <c:pt idx="1399">
                  <c:v>1.9000000000000021</c:v>
                </c:pt>
                <c:pt idx="1400">
                  <c:v>1.9000000000000021</c:v>
                </c:pt>
                <c:pt idx="1401">
                  <c:v>2</c:v>
                </c:pt>
                <c:pt idx="1402">
                  <c:v>2</c:v>
                </c:pt>
                <c:pt idx="1403">
                  <c:v>2</c:v>
                </c:pt>
                <c:pt idx="1404">
                  <c:v>2</c:v>
                </c:pt>
                <c:pt idx="1405">
                  <c:v>2</c:v>
                </c:pt>
                <c:pt idx="1406">
                  <c:v>2</c:v>
                </c:pt>
                <c:pt idx="1407">
                  <c:v>2</c:v>
                </c:pt>
                <c:pt idx="1408">
                  <c:v>2</c:v>
                </c:pt>
                <c:pt idx="1409">
                  <c:v>2</c:v>
                </c:pt>
                <c:pt idx="1410">
                  <c:v>2</c:v>
                </c:pt>
                <c:pt idx="1411">
                  <c:v>2</c:v>
                </c:pt>
                <c:pt idx="1412">
                  <c:v>2</c:v>
                </c:pt>
                <c:pt idx="1413">
                  <c:v>2</c:v>
                </c:pt>
                <c:pt idx="1414">
                  <c:v>2</c:v>
                </c:pt>
                <c:pt idx="1415">
                  <c:v>2</c:v>
                </c:pt>
                <c:pt idx="1416">
                  <c:v>1.3999999999999986</c:v>
                </c:pt>
                <c:pt idx="1417">
                  <c:v>1.1000000000000014</c:v>
                </c:pt>
                <c:pt idx="1418">
                  <c:v>2</c:v>
                </c:pt>
                <c:pt idx="1419">
                  <c:v>2</c:v>
                </c:pt>
                <c:pt idx="1420">
                  <c:v>2</c:v>
                </c:pt>
                <c:pt idx="1421">
                  <c:v>2</c:v>
                </c:pt>
                <c:pt idx="1422">
                  <c:v>2.1999999999999993</c:v>
                </c:pt>
                <c:pt idx="1423">
                  <c:v>2.3000000000000007</c:v>
                </c:pt>
                <c:pt idx="1424">
                  <c:v>2.1000000000000014</c:v>
                </c:pt>
                <c:pt idx="1425">
                  <c:v>2</c:v>
                </c:pt>
                <c:pt idx="1426">
                  <c:v>1.6999999999999993</c:v>
                </c:pt>
                <c:pt idx="1427">
                  <c:v>1.5</c:v>
                </c:pt>
                <c:pt idx="1428">
                  <c:v>1.6000000000000014</c:v>
                </c:pt>
                <c:pt idx="1429">
                  <c:v>2.1000000000000014</c:v>
                </c:pt>
                <c:pt idx="1430">
                  <c:v>2.1000000000000014</c:v>
                </c:pt>
                <c:pt idx="1431">
                  <c:v>2.2000000000000028</c:v>
                </c:pt>
                <c:pt idx="1432">
                  <c:v>2.4000000000000021</c:v>
                </c:pt>
                <c:pt idx="1433">
                  <c:v>2.3999999999999986</c:v>
                </c:pt>
                <c:pt idx="1434">
                  <c:v>2.3999999999999986</c:v>
                </c:pt>
                <c:pt idx="1435">
                  <c:v>2.5</c:v>
                </c:pt>
                <c:pt idx="1436">
                  <c:v>2.6999999999999993</c:v>
                </c:pt>
                <c:pt idx="1437">
                  <c:v>2.5</c:v>
                </c:pt>
                <c:pt idx="1438">
                  <c:v>2.6000000000000014</c:v>
                </c:pt>
                <c:pt idx="1439">
                  <c:v>3</c:v>
                </c:pt>
                <c:pt idx="1440">
                  <c:v>3</c:v>
                </c:pt>
                <c:pt idx="1441">
                  <c:v>3</c:v>
                </c:pt>
                <c:pt idx="1442">
                  <c:v>3.2000000000000028</c:v>
                </c:pt>
                <c:pt idx="1443">
                  <c:v>3.1999999999999993</c:v>
                </c:pt>
                <c:pt idx="1444">
                  <c:v>3.3999999999999986</c:v>
                </c:pt>
                <c:pt idx="1445">
                  <c:v>3.6000000000000014</c:v>
                </c:pt>
                <c:pt idx="1446">
                  <c:v>3.8999999999999986</c:v>
                </c:pt>
                <c:pt idx="1447">
                  <c:v>3.6999999999999993</c:v>
                </c:pt>
                <c:pt idx="1448">
                  <c:v>3.8000000000000007</c:v>
                </c:pt>
                <c:pt idx="1449">
                  <c:v>3.8999999999999986</c:v>
                </c:pt>
                <c:pt idx="1450">
                  <c:v>3.6999999999999993</c:v>
                </c:pt>
                <c:pt idx="1451">
                  <c:v>3.5</c:v>
                </c:pt>
                <c:pt idx="1452">
                  <c:v>3.6999999999999993</c:v>
                </c:pt>
                <c:pt idx="1453">
                  <c:v>3.6999999999999993</c:v>
                </c:pt>
                <c:pt idx="1454">
                  <c:v>4.1000000000000014</c:v>
                </c:pt>
                <c:pt idx="1455">
                  <c:v>3.8999999999999986</c:v>
                </c:pt>
                <c:pt idx="1456">
                  <c:v>4.1999999999999993</c:v>
                </c:pt>
                <c:pt idx="1457">
                  <c:v>4.4000000000000021</c:v>
                </c:pt>
                <c:pt idx="1458">
                  <c:v>4.3000000000000007</c:v>
                </c:pt>
                <c:pt idx="1459">
                  <c:v>4.3000000000000007</c:v>
                </c:pt>
                <c:pt idx="1460">
                  <c:v>3.5</c:v>
                </c:pt>
                <c:pt idx="1461">
                  <c:v>3.8000000000000007</c:v>
                </c:pt>
                <c:pt idx="1462">
                  <c:v>4.3999999999999986</c:v>
                </c:pt>
                <c:pt idx="1463">
                  <c:v>4.7000000000000028</c:v>
                </c:pt>
                <c:pt idx="1464">
                  <c:v>4.3999999999999986</c:v>
                </c:pt>
                <c:pt idx="1465">
                  <c:v>4.1000000000000014</c:v>
                </c:pt>
                <c:pt idx="1466">
                  <c:v>3.8999999999999986</c:v>
                </c:pt>
                <c:pt idx="1467">
                  <c:v>3.3000000000000007</c:v>
                </c:pt>
                <c:pt idx="1468">
                  <c:v>3.3999999999999986</c:v>
                </c:pt>
                <c:pt idx="1469">
                  <c:v>3.5</c:v>
                </c:pt>
                <c:pt idx="1470">
                  <c:v>3.9000000000000021</c:v>
                </c:pt>
                <c:pt idx="1471">
                  <c:v>4.5</c:v>
                </c:pt>
                <c:pt idx="1472">
                  <c:v>4.7999999999999972</c:v>
                </c:pt>
                <c:pt idx="1473">
                  <c:v>4.7000000000000028</c:v>
                </c:pt>
                <c:pt idx="1474">
                  <c:v>4.6999999999999993</c:v>
                </c:pt>
                <c:pt idx="1475">
                  <c:v>4.8999999999999986</c:v>
                </c:pt>
                <c:pt idx="1476">
                  <c:v>4.8999999999999986</c:v>
                </c:pt>
                <c:pt idx="1477">
                  <c:v>4.8000000000000007</c:v>
                </c:pt>
                <c:pt idx="1478">
                  <c:v>4.5999999999999979</c:v>
                </c:pt>
                <c:pt idx="1479">
                  <c:v>3.5</c:v>
                </c:pt>
                <c:pt idx="1480">
                  <c:v>2.8000000000000007</c:v>
                </c:pt>
                <c:pt idx="1481">
                  <c:v>2.8000000000000007</c:v>
                </c:pt>
                <c:pt idx="1482">
                  <c:v>3</c:v>
                </c:pt>
                <c:pt idx="1483">
                  <c:v>3</c:v>
                </c:pt>
                <c:pt idx="1484">
                  <c:v>3</c:v>
                </c:pt>
                <c:pt idx="1485">
                  <c:v>3.5</c:v>
                </c:pt>
                <c:pt idx="1486">
                  <c:v>3.7999999999999972</c:v>
                </c:pt>
                <c:pt idx="1487">
                  <c:v>3.3999999999999986</c:v>
                </c:pt>
                <c:pt idx="1488">
                  <c:v>3.6000000000000014</c:v>
                </c:pt>
                <c:pt idx="1489">
                  <c:v>3.6999999999999993</c:v>
                </c:pt>
                <c:pt idx="1490">
                  <c:v>3.5</c:v>
                </c:pt>
                <c:pt idx="1491">
                  <c:v>4</c:v>
                </c:pt>
                <c:pt idx="1492">
                  <c:v>4.1999999999999993</c:v>
                </c:pt>
                <c:pt idx="1493">
                  <c:v>2.6000000000000014</c:v>
                </c:pt>
                <c:pt idx="1494">
                  <c:v>5.8999999999999986</c:v>
                </c:pt>
                <c:pt idx="1495">
                  <c:v>4.8000000000000007</c:v>
                </c:pt>
                <c:pt idx="1496">
                  <c:v>4.4000000000000021</c:v>
                </c:pt>
                <c:pt idx="1497">
                  <c:v>4.3000000000000007</c:v>
                </c:pt>
                <c:pt idx="1498">
                  <c:v>4</c:v>
                </c:pt>
                <c:pt idx="1499">
                  <c:v>4.5</c:v>
                </c:pt>
                <c:pt idx="1500">
                  <c:v>4.5</c:v>
                </c:pt>
                <c:pt idx="1501">
                  <c:v>4.6000000000000014</c:v>
                </c:pt>
                <c:pt idx="1502">
                  <c:v>4.6000000000000014</c:v>
                </c:pt>
                <c:pt idx="1503">
                  <c:v>4.6000000000000014</c:v>
                </c:pt>
                <c:pt idx="1504">
                  <c:v>4.5</c:v>
                </c:pt>
                <c:pt idx="1505">
                  <c:v>4.6000000000000014</c:v>
                </c:pt>
                <c:pt idx="1506">
                  <c:v>4.6999999999999993</c:v>
                </c:pt>
                <c:pt idx="1507">
                  <c:v>4.6999999999999993</c:v>
                </c:pt>
                <c:pt idx="1508">
                  <c:v>4.6999999999999993</c:v>
                </c:pt>
                <c:pt idx="1509">
                  <c:v>4.6999999999999993</c:v>
                </c:pt>
                <c:pt idx="1510">
                  <c:v>4.5</c:v>
                </c:pt>
                <c:pt idx="1511">
                  <c:v>4.8000000000000007</c:v>
                </c:pt>
                <c:pt idx="1512">
                  <c:v>4.3999999999999986</c:v>
                </c:pt>
                <c:pt idx="1513">
                  <c:v>4.5999999999999979</c:v>
                </c:pt>
                <c:pt idx="1514">
                  <c:v>5.5</c:v>
                </c:pt>
                <c:pt idx="1515">
                  <c:v>3.8999999999999986</c:v>
                </c:pt>
                <c:pt idx="1516">
                  <c:v>3</c:v>
                </c:pt>
                <c:pt idx="1517">
                  <c:v>3.3000000000000007</c:v>
                </c:pt>
                <c:pt idx="1518">
                  <c:v>3.1999999999999993</c:v>
                </c:pt>
                <c:pt idx="1519">
                  <c:v>3.4000000000000021</c:v>
                </c:pt>
                <c:pt idx="1520">
                  <c:v>3</c:v>
                </c:pt>
                <c:pt idx="1521">
                  <c:v>3</c:v>
                </c:pt>
                <c:pt idx="1522">
                  <c:v>2.6000000000000014</c:v>
                </c:pt>
                <c:pt idx="1523">
                  <c:v>2.8999999999999986</c:v>
                </c:pt>
                <c:pt idx="1524">
                  <c:v>3</c:v>
                </c:pt>
                <c:pt idx="1525">
                  <c:v>3.1999999999999993</c:v>
                </c:pt>
                <c:pt idx="1526">
                  <c:v>3.5</c:v>
                </c:pt>
                <c:pt idx="1527">
                  <c:v>4</c:v>
                </c:pt>
                <c:pt idx="1528">
                  <c:v>4</c:v>
                </c:pt>
                <c:pt idx="1529">
                  <c:v>3.6999999999999993</c:v>
                </c:pt>
                <c:pt idx="1530">
                  <c:v>3.3999999999999986</c:v>
                </c:pt>
                <c:pt idx="1531">
                  <c:v>2.3000000000000007</c:v>
                </c:pt>
                <c:pt idx="1532">
                  <c:v>3.1000000000000014</c:v>
                </c:pt>
                <c:pt idx="1533">
                  <c:v>3</c:v>
                </c:pt>
                <c:pt idx="1534">
                  <c:v>2.8999999999999986</c:v>
                </c:pt>
                <c:pt idx="1535">
                  <c:v>2.3000000000000007</c:v>
                </c:pt>
                <c:pt idx="1536">
                  <c:v>2</c:v>
                </c:pt>
                <c:pt idx="1537">
                  <c:v>2.1000000000000014</c:v>
                </c:pt>
                <c:pt idx="1538">
                  <c:v>1.8999999999999986</c:v>
                </c:pt>
                <c:pt idx="1539">
                  <c:v>1.8999999999999986</c:v>
                </c:pt>
                <c:pt idx="1540">
                  <c:v>1.8999999999999986</c:v>
                </c:pt>
                <c:pt idx="1541">
                  <c:v>1.8000000000000007</c:v>
                </c:pt>
                <c:pt idx="1542">
                  <c:v>1.8999999999999986</c:v>
                </c:pt>
                <c:pt idx="1543">
                  <c:v>2.1000000000000014</c:v>
                </c:pt>
                <c:pt idx="1544">
                  <c:v>2.7999999999999972</c:v>
                </c:pt>
                <c:pt idx="1545">
                  <c:v>3.5</c:v>
                </c:pt>
                <c:pt idx="1546">
                  <c:v>3.6000000000000014</c:v>
                </c:pt>
                <c:pt idx="1547">
                  <c:v>3.3000000000000007</c:v>
                </c:pt>
                <c:pt idx="1548">
                  <c:v>3.3999999999999986</c:v>
                </c:pt>
                <c:pt idx="1549">
                  <c:v>1.2000000000000028</c:v>
                </c:pt>
                <c:pt idx="1550">
                  <c:v>3.0999999999999979</c:v>
                </c:pt>
                <c:pt idx="1551">
                  <c:v>2.8999999999999986</c:v>
                </c:pt>
                <c:pt idx="1552">
                  <c:v>3</c:v>
                </c:pt>
                <c:pt idx="1553">
                  <c:v>3.3000000000000007</c:v>
                </c:pt>
                <c:pt idx="1554">
                  <c:v>3.6000000000000014</c:v>
                </c:pt>
                <c:pt idx="1555">
                  <c:v>3.6000000000000014</c:v>
                </c:pt>
                <c:pt idx="1556">
                  <c:v>3.3000000000000007</c:v>
                </c:pt>
                <c:pt idx="1557">
                  <c:v>3.3000000000000007</c:v>
                </c:pt>
                <c:pt idx="1558">
                  <c:v>3.3999999999999986</c:v>
                </c:pt>
                <c:pt idx="1559">
                  <c:v>3.0999999999999979</c:v>
                </c:pt>
                <c:pt idx="1560">
                  <c:v>4.1999999999999993</c:v>
                </c:pt>
                <c:pt idx="1561">
                  <c:v>3.3000000000000007</c:v>
                </c:pt>
                <c:pt idx="1562">
                  <c:v>3.9000000000000021</c:v>
                </c:pt>
                <c:pt idx="1563">
                  <c:v>4.3000000000000007</c:v>
                </c:pt>
                <c:pt idx="1564">
                  <c:v>4.3999999999999986</c:v>
                </c:pt>
                <c:pt idx="1565">
                  <c:v>4.4000000000000021</c:v>
                </c:pt>
                <c:pt idx="1566">
                  <c:v>4.8000000000000007</c:v>
                </c:pt>
                <c:pt idx="1567">
                  <c:v>5.1999999999999993</c:v>
                </c:pt>
                <c:pt idx="1568">
                  <c:v>5.3999999999999986</c:v>
                </c:pt>
                <c:pt idx="1569">
                  <c:v>5.3999999999999986</c:v>
                </c:pt>
                <c:pt idx="1570">
                  <c:v>6.1999999999999993</c:v>
                </c:pt>
                <c:pt idx="1571">
                  <c:v>6.5</c:v>
                </c:pt>
                <c:pt idx="1572">
                  <c:v>5.3000000000000007</c:v>
                </c:pt>
                <c:pt idx="1573">
                  <c:v>5</c:v>
                </c:pt>
                <c:pt idx="1574">
                  <c:v>5.6999999999999993</c:v>
                </c:pt>
                <c:pt idx="1575">
                  <c:v>5.6999999999999993</c:v>
                </c:pt>
                <c:pt idx="1576">
                  <c:v>5.6000000000000014</c:v>
                </c:pt>
                <c:pt idx="1577">
                  <c:v>5.5</c:v>
                </c:pt>
                <c:pt idx="1578">
                  <c:v>4.8999999999999986</c:v>
                </c:pt>
                <c:pt idx="1579">
                  <c:v>5</c:v>
                </c:pt>
                <c:pt idx="1580">
                  <c:v>5.1999999999999993</c:v>
                </c:pt>
                <c:pt idx="1581">
                  <c:v>5.3999999999999986</c:v>
                </c:pt>
                <c:pt idx="1582">
                  <c:v>5.1000000000000014</c:v>
                </c:pt>
                <c:pt idx="1583">
                  <c:v>5.5</c:v>
                </c:pt>
                <c:pt idx="1584">
                  <c:v>5.6000000000000014</c:v>
                </c:pt>
                <c:pt idx="1585">
                  <c:v>5.5</c:v>
                </c:pt>
                <c:pt idx="1586">
                  <c:v>6.1000000000000014</c:v>
                </c:pt>
                <c:pt idx="1587">
                  <c:v>6.1999999999999993</c:v>
                </c:pt>
                <c:pt idx="1588">
                  <c:v>6</c:v>
                </c:pt>
                <c:pt idx="1589">
                  <c:v>4.8000000000000007</c:v>
                </c:pt>
                <c:pt idx="1590">
                  <c:v>4</c:v>
                </c:pt>
                <c:pt idx="1591">
                  <c:v>4.1999999999999993</c:v>
                </c:pt>
                <c:pt idx="1592">
                  <c:v>6.6000000000000014</c:v>
                </c:pt>
                <c:pt idx="1593">
                  <c:v>6.3000000000000007</c:v>
                </c:pt>
                <c:pt idx="1594">
                  <c:v>6.3999999999999986</c:v>
                </c:pt>
                <c:pt idx="1595">
                  <c:v>6.5</c:v>
                </c:pt>
                <c:pt idx="1596">
                  <c:v>5.3000000000000007</c:v>
                </c:pt>
                <c:pt idx="1597">
                  <c:v>5</c:v>
                </c:pt>
                <c:pt idx="1598">
                  <c:v>5.1000000000000014</c:v>
                </c:pt>
                <c:pt idx="1599">
                  <c:v>5.5</c:v>
                </c:pt>
                <c:pt idx="1600">
                  <c:v>5.3999999999999986</c:v>
                </c:pt>
                <c:pt idx="1601">
                  <c:v>5.6999999999999993</c:v>
                </c:pt>
                <c:pt idx="1602">
                  <c:v>6</c:v>
                </c:pt>
                <c:pt idx="1603">
                  <c:v>6</c:v>
                </c:pt>
                <c:pt idx="1604">
                  <c:v>6</c:v>
                </c:pt>
                <c:pt idx="1605">
                  <c:v>6</c:v>
                </c:pt>
                <c:pt idx="1606">
                  <c:v>6</c:v>
                </c:pt>
                <c:pt idx="1607">
                  <c:v>6</c:v>
                </c:pt>
                <c:pt idx="1608">
                  <c:v>6</c:v>
                </c:pt>
                <c:pt idx="1609">
                  <c:v>6</c:v>
                </c:pt>
                <c:pt idx="1610">
                  <c:v>6</c:v>
                </c:pt>
                <c:pt idx="1611">
                  <c:v>6</c:v>
                </c:pt>
                <c:pt idx="1612">
                  <c:v>6</c:v>
                </c:pt>
                <c:pt idx="1613">
                  <c:v>6.0999999999999979</c:v>
                </c:pt>
                <c:pt idx="1614">
                  <c:v>8.3999999999999986</c:v>
                </c:pt>
                <c:pt idx="1615">
                  <c:v>7.7999999999999972</c:v>
                </c:pt>
                <c:pt idx="1616">
                  <c:v>7.8000000000000007</c:v>
                </c:pt>
                <c:pt idx="1617">
                  <c:v>7.8000000000000007</c:v>
                </c:pt>
                <c:pt idx="1618">
                  <c:v>8.3000000000000007</c:v>
                </c:pt>
                <c:pt idx="1619">
                  <c:v>8.3000000000000007</c:v>
                </c:pt>
                <c:pt idx="1620">
                  <c:v>8.3000000000000007</c:v>
                </c:pt>
                <c:pt idx="1621">
                  <c:v>8.3000000000000007</c:v>
                </c:pt>
                <c:pt idx="1622">
                  <c:v>8.8000000000000043</c:v>
                </c:pt>
                <c:pt idx="1623">
                  <c:v>8</c:v>
                </c:pt>
                <c:pt idx="1624">
                  <c:v>7.6000000000000014</c:v>
                </c:pt>
                <c:pt idx="1625">
                  <c:v>8.2999999999999972</c:v>
                </c:pt>
                <c:pt idx="1626">
                  <c:v>8.3999999999999986</c:v>
                </c:pt>
                <c:pt idx="1627">
                  <c:v>8.3000000000000007</c:v>
                </c:pt>
                <c:pt idx="1628">
                  <c:v>8.3000000000000007</c:v>
                </c:pt>
                <c:pt idx="1629">
                  <c:v>8.3000000000000007</c:v>
                </c:pt>
                <c:pt idx="1630">
                  <c:v>8.2999999999999972</c:v>
                </c:pt>
                <c:pt idx="1631">
                  <c:v>7</c:v>
                </c:pt>
                <c:pt idx="1632">
                  <c:v>7</c:v>
                </c:pt>
                <c:pt idx="1633">
                  <c:v>7</c:v>
                </c:pt>
                <c:pt idx="1634">
                  <c:v>8</c:v>
                </c:pt>
                <c:pt idx="1635">
                  <c:v>8.1000000000000014</c:v>
                </c:pt>
                <c:pt idx="1636">
                  <c:v>7.6000000000000014</c:v>
                </c:pt>
                <c:pt idx="1637">
                  <c:v>8.3000000000000007</c:v>
                </c:pt>
                <c:pt idx="1638">
                  <c:v>8.1999999999999993</c:v>
                </c:pt>
                <c:pt idx="1639">
                  <c:v>8</c:v>
                </c:pt>
                <c:pt idx="1640">
                  <c:v>6.5000000000000036</c:v>
                </c:pt>
                <c:pt idx="1641">
                  <c:v>8.1000000000000014</c:v>
                </c:pt>
                <c:pt idx="1642">
                  <c:v>8.1000000000000014</c:v>
                </c:pt>
                <c:pt idx="1643">
                  <c:v>7.4000000000000021</c:v>
                </c:pt>
                <c:pt idx="1644">
                  <c:v>8.1999999999999993</c:v>
                </c:pt>
                <c:pt idx="1645">
                  <c:v>8.1999999999999993</c:v>
                </c:pt>
                <c:pt idx="1646">
                  <c:v>7</c:v>
                </c:pt>
                <c:pt idx="1647">
                  <c:v>5.1999999999999993</c:v>
                </c:pt>
                <c:pt idx="1648">
                  <c:v>6.8999999999999986</c:v>
                </c:pt>
                <c:pt idx="1649">
                  <c:v>5.5</c:v>
                </c:pt>
                <c:pt idx="1650">
                  <c:v>6</c:v>
                </c:pt>
                <c:pt idx="1682">
                  <c:v>1</c:v>
                </c:pt>
                <c:pt idx="1683">
                  <c:v>1.1999999999999993</c:v>
                </c:pt>
                <c:pt idx="1684">
                  <c:v>1.3999999999999986</c:v>
                </c:pt>
                <c:pt idx="1685">
                  <c:v>0.90000000000000213</c:v>
                </c:pt>
                <c:pt idx="1686">
                  <c:v>0.89999999999999858</c:v>
                </c:pt>
                <c:pt idx="1687">
                  <c:v>1</c:v>
                </c:pt>
                <c:pt idx="1688">
                  <c:v>1</c:v>
                </c:pt>
                <c:pt idx="1689">
                  <c:v>1</c:v>
                </c:pt>
                <c:pt idx="1690">
                  <c:v>1</c:v>
                </c:pt>
                <c:pt idx="1691">
                  <c:v>1</c:v>
                </c:pt>
                <c:pt idx="1692">
                  <c:v>1</c:v>
                </c:pt>
                <c:pt idx="1693">
                  <c:v>0.60000000000000142</c:v>
                </c:pt>
                <c:pt idx="1694">
                  <c:v>0.89999999999999858</c:v>
                </c:pt>
                <c:pt idx="1695">
                  <c:v>1</c:v>
                </c:pt>
                <c:pt idx="1696">
                  <c:v>1</c:v>
                </c:pt>
                <c:pt idx="1697">
                  <c:v>0.69999999999999929</c:v>
                </c:pt>
                <c:pt idx="1698">
                  <c:v>0.60000000000000142</c:v>
                </c:pt>
                <c:pt idx="1699">
                  <c:v>1</c:v>
                </c:pt>
                <c:pt idx="1700">
                  <c:v>1</c:v>
                </c:pt>
                <c:pt idx="1701">
                  <c:v>1</c:v>
                </c:pt>
                <c:pt idx="1702">
                  <c:v>1</c:v>
                </c:pt>
                <c:pt idx="1703">
                  <c:v>1</c:v>
                </c:pt>
                <c:pt idx="1704">
                  <c:v>0.5</c:v>
                </c:pt>
                <c:pt idx="1705">
                  <c:v>1</c:v>
                </c:pt>
                <c:pt idx="1706">
                  <c:v>1</c:v>
                </c:pt>
                <c:pt idx="1707">
                  <c:v>1</c:v>
                </c:pt>
                <c:pt idx="1708">
                  <c:v>1</c:v>
                </c:pt>
                <c:pt idx="1709">
                  <c:v>1</c:v>
                </c:pt>
                <c:pt idx="1710">
                  <c:v>1</c:v>
                </c:pt>
                <c:pt idx="1711">
                  <c:v>1</c:v>
                </c:pt>
                <c:pt idx="1712">
                  <c:v>1</c:v>
                </c:pt>
                <c:pt idx="1713">
                  <c:v>1</c:v>
                </c:pt>
                <c:pt idx="1714">
                  <c:v>1</c:v>
                </c:pt>
                <c:pt idx="1715">
                  <c:v>1</c:v>
                </c:pt>
                <c:pt idx="1716">
                  <c:v>1</c:v>
                </c:pt>
                <c:pt idx="1717">
                  <c:v>1</c:v>
                </c:pt>
                <c:pt idx="1718">
                  <c:v>1</c:v>
                </c:pt>
                <c:pt idx="1719">
                  <c:v>1</c:v>
                </c:pt>
                <c:pt idx="1720">
                  <c:v>1</c:v>
                </c:pt>
                <c:pt idx="1721">
                  <c:v>1</c:v>
                </c:pt>
                <c:pt idx="1722">
                  <c:v>1</c:v>
                </c:pt>
                <c:pt idx="1723">
                  <c:v>1</c:v>
                </c:pt>
                <c:pt idx="1724">
                  <c:v>1</c:v>
                </c:pt>
                <c:pt idx="1725">
                  <c:v>1</c:v>
                </c:pt>
                <c:pt idx="1726">
                  <c:v>1</c:v>
                </c:pt>
                <c:pt idx="1727">
                  <c:v>1</c:v>
                </c:pt>
                <c:pt idx="1728">
                  <c:v>1</c:v>
                </c:pt>
                <c:pt idx="1729">
                  <c:v>1</c:v>
                </c:pt>
                <c:pt idx="1730">
                  <c:v>1</c:v>
                </c:pt>
                <c:pt idx="1731">
                  <c:v>1</c:v>
                </c:pt>
                <c:pt idx="1732">
                  <c:v>1</c:v>
                </c:pt>
                <c:pt idx="1733">
                  <c:v>1</c:v>
                </c:pt>
                <c:pt idx="1734">
                  <c:v>1</c:v>
                </c:pt>
                <c:pt idx="1735">
                  <c:v>1</c:v>
                </c:pt>
                <c:pt idx="1736">
                  <c:v>0.80000000000000071</c:v>
                </c:pt>
                <c:pt idx="1737">
                  <c:v>0.60000000000000142</c:v>
                </c:pt>
                <c:pt idx="1738">
                  <c:v>1</c:v>
                </c:pt>
                <c:pt idx="1739">
                  <c:v>1</c:v>
                </c:pt>
                <c:pt idx="1740">
                  <c:v>1</c:v>
                </c:pt>
                <c:pt idx="1741">
                  <c:v>1</c:v>
                </c:pt>
                <c:pt idx="1742">
                  <c:v>1</c:v>
                </c:pt>
                <c:pt idx="1743">
                  <c:v>1</c:v>
                </c:pt>
                <c:pt idx="1744">
                  <c:v>1</c:v>
                </c:pt>
                <c:pt idx="1745">
                  <c:v>1</c:v>
                </c:pt>
                <c:pt idx="1746">
                  <c:v>1</c:v>
                </c:pt>
                <c:pt idx="1747">
                  <c:v>1</c:v>
                </c:pt>
                <c:pt idx="1748">
                  <c:v>1</c:v>
                </c:pt>
                <c:pt idx="1749">
                  <c:v>1</c:v>
                </c:pt>
                <c:pt idx="1750">
                  <c:v>1</c:v>
                </c:pt>
                <c:pt idx="1751">
                  <c:v>1</c:v>
                </c:pt>
                <c:pt idx="1752">
                  <c:v>0.89999999999999858</c:v>
                </c:pt>
                <c:pt idx="1753">
                  <c:v>1</c:v>
                </c:pt>
                <c:pt idx="1754">
                  <c:v>1</c:v>
                </c:pt>
                <c:pt idx="1755">
                  <c:v>1</c:v>
                </c:pt>
                <c:pt idx="1756">
                  <c:v>1</c:v>
                </c:pt>
                <c:pt idx="1757">
                  <c:v>1</c:v>
                </c:pt>
                <c:pt idx="1758">
                  <c:v>1</c:v>
                </c:pt>
                <c:pt idx="1759">
                  <c:v>1</c:v>
                </c:pt>
                <c:pt idx="1760">
                  <c:v>1</c:v>
                </c:pt>
                <c:pt idx="1761">
                  <c:v>1</c:v>
                </c:pt>
                <c:pt idx="1762">
                  <c:v>1</c:v>
                </c:pt>
                <c:pt idx="1763">
                  <c:v>1</c:v>
                </c:pt>
                <c:pt idx="1764">
                  <c:v>1</c:v>
                </c:pt>
                <c:pt idx="1765">
                  <c:v>1</c:v>
                </c:pt>
                <c:pt idx="1766">
                  <c:v>1</c:v>
                </c:pt>
                <c:pt idx="1767">
                  <c:v>1</c:v>
                </c:pt>
                <c:pt idx="1768">
                  <c:v>1</c:v>
                </c:pt>
                <c:pt idx="1769">
                  <c:v>1</c:v>
                </c:pt>
                <c:pt idx="1770">
                  <c:v>1</c:v>
                </c:pt>
                <c:pt idx="1771">
                  <c:v>1</c:v>
                </c:pt>
                <c:pt idx="1772">
                  <c:v>1</c:v>
                </c:pt>
                <c:pt idx="1773">
                  <c:v>1</c:v>
                </c:pt>
                <c:pt idx="1774">
                  <c:v>1</c:v>
                </c:pt>
                <c:pt idx="1775">
                  <c:v>1</c:v>
                </c:pt>
                <c:pt idx="1776">
                  <c:v>1</c:v>
                </c:pt>
                <c:pt idx="1777">
                  <c:v>1</c:v>
                </c:pt>
                <c:pt idx="1778">
                  <c:v>1</c:v>
                </c:pt>
                <c:pt idx="1779">
                  <c:v>1</c:v>
                </c:pt>
                <c:pt idx="1780">
                  <c:v>1</c:v>
                </c:pt>
                <c:pt idx="1781">
                  <c:v>1</c:v>
                </c:pt>
                <c:pt idx="1782">
                  <c:v>1</c:v>
                </c:pt>
                <c:pt idx="1783">
                  <c:v>1</c:v>
                </c:pt>
                <c:pt idx="1784">
                  <c:v>1</c:v>
                </c:pt>
                <c:pt idx="1785">
                  <c:v>1</c:v>
                </c:pt>
                <c:pt idx="1786">
                  <c:v>1</c:v>
                </c:pt>
                <c:pt idx="1787">
                  <c:v>1</c:v>
                </c:pt>
                <c:pt idx="1788">
                  <c:v>1</c:v>
                </c:pt>
                <c:pt idx="1789">
                  <c:v>1</c:v>
                </c:pt>
                <c:pt idx="1790">
                  <c:v>1</c:v>
                </c:pt>
                <c:pt idx="1791">
                  <c:v>1</c:v>
                </c:pt>
                <c:pt idx="1792">
                  <c:v>1</c:v>
                </c:pt>
                <c:pt idx="1793">
                  <c:v>1</c:v>
                </c:pt>
                <c:pt idx="1794">
                  <c:v>1</c:v>
                </c:pt>
                <c:pt idx="1795">
                  <c:v>1</c:v>
                </c:pt>
                <c:pt idx="1796">
                  <c:v>1</c:v>
                </c:pt>
                <c:pt idx="1797">
                  <c:v>1</c:v>
                </c:pt>
                <c:pt idx="1798">
                  <c:v>1</c:v>
                </c:pt>
                <c:pt idx="1799">
                  <c:v>1</c:v>
                </c:pt>
                <c:pt idx="1800">
                  <c:v>1</c:v>
                </c:pt>
                <c:pt idx="1801">
                  <c:v>1</c:v>
                </c:pt>
                <c:pt idx="1802">
                  <c:v>1</c:v>
                </c:pt>
                <c:pt idx="1803">
                  <c:v>1</c:v>
                </c:pt>
                <c:pt idx="1804">
                  <c:v>1</c:v>
                </c:pt>
                <c:pt idx="1805">
                  <c:v>1</c:v>
                </c:pt>
                <c:pt idx="1806">
                  <c:v>1</c:v>
                </c:pt>
                <c:pt idx="1807">
                  <c:v>1</c:v>
                </c:pt>
                <c:pt idx="1808">
                  <c:v>1</c:v>
                </c:pt>
                <c:pt idx="1809">
                  <c:v>1</c:v>
                </c:pt>
                <c:pt idx="1810">
                  <c:v>1</c:v>
                </c:pt>
                <c:pt idx="1811">
                  <c:v>1</c:v>
                </c:pt>
                <c:pt idx="1812">
                  <c:v>1</c:v>
                </c:pt>
                <c:pt idx="1813">
                  <c:v>0.60000000000000142</c:v>
                </c:pt>
                <c:pt idx="1814">
                  <c:v>0.5</c:v>
                </c:pt>
                <c:pt idx="1815">
                  <c:v>0.60000000000000142</c:v>
                </c:pt>
                <c:pt idx="1816">
                  <c:v>1.5</c:v>
                </c:pt>
                <c:pt idx="1817">
                  <c:v>1.3000000000000007</c:v>
                </c:pt>
                <c:pt idx="1818">
                  <c:v>1</c:v>
                </c:pt>
                <c:pt idx="1819">
                  <c:v>1</c:v>
                </c:pt>
                <c:pt idx="1820">
                  <c:v>1.1000000000000014</c:v>
                </c:pt>
                <c:pt idx="1821">
                  <c:v>1</c:v>
                </c:pt>
                <c:pt idx="1822">
                  <c:v>1</c:v>
                </c:pt>
                <c:pt idx="1823">
                  <c:v>1.1999999999999993</c:v>
                </c:pt>
                <c:pt idx="1824">
                  <c:v>1.3000000000000007</c:v>
                </c:pt>
                <c:pt idx="1825">
                  <c:v>1.5</c:v>
                </c:pt>
                <c:pt idx="1826">
                  <c:v>1.3999999999999986</c:v>
                </c:pt>
                <c:pt idx="1827">
                  <c:v>1.5</c:v>
                </c:pt>
                <c:pt idx="1828">
                  <c:v>1.5999999999999979</c:v>
                </c:pt>
                <c:pt idx="1829">
                  <c:v>1.5</c:v>
                </c:pt>
                <c:pt idx="1830">
                  <c:v>0.69999999999999929</c:v>
                </c:pt>
                <c:pt idx="1831">
                  <c:v>0.5</c:v>
                </c:pt>
                <c:pt idx="1832">
                  <c:v>0.39999999999999858</c:v>
                </c:pt>
                <c:pt idx="1833">
                  <c:v>1.5</c:v>
                </c:pt>
                <c:pt idx="1834">
                  <c:v>1.5</c:v>
                </c:pt>
                <c:pt idx="1835">
                  <c:v>1.5</c:v>
                </c:pt>
                <c:pt idx="1836">
                  <c:v>1.5</c:v>
                </c:pt>
                <c:pt idx="1837">
                  <c:v>1.5</c:v>
                </c:pt>
                <c:pt idx="1838">
                  <c:v>0.69999999999999929</c:v>
                </c:pt>
                <c:pt idx="1839">
                  <c:v>1.1000000000000014</c:v>
                </c:pt>
                <c:pt idx="1840">
                  <c:v>1.6999999999999993</c:v>
                </c:pt>
                <c:pt idx="1841">
                  <c:v>1.5</c:v>
                </c:pt>
                <c:pt idx="1842">
                  <c:v>1.3000000000000007</c:v>
                </c:pt>
                <c:pt idx="1843">
                  <c:v>1.6999999999999993</c:v>
                </c:pt>
                <c:pt idx="1844">
                  <c:v>1.6999999999999993</c:v>
                </c:pt>
                <c:pt idx="1845">
                  <c:v>1.6999999999999993</c:v>
                </c:pt>
                <c:pt idx="1846">
                  <c:v>1.3000000000000007</c:v>
                </c:pt>
                <c:pt idx="1847">
                  <c:v>1.6999999999999993</c:v>
                </c:pt>
                <c:pt idx="1848">
                  <c:v>1.8000000000000007</c:v>
                </c:pt>
                <c:pt idx="1849">
                  <c:v>1.5</c:v>
                </c:pt>
                <c:pt idx="1850">
                  <c:v>1.8000000000000007</c:v>
                </c:pt>
                <c:pt idx="1851">
                  <c:v>1.8999999999999986</c:v>
                </c:pt>
                <c:pt idx="1852">
                  <c:v>1.3000000000000007</c:v>
                </c:pt>
                <c:pt idx="1853">
                  <c:v>1.3000000000000007</c:v>
                </c:pt>
                <c:pt idx="1854">
                  <c:v>1.5</c:v>
                </c:pt>
                <c:pt idx="1855">
                  <c:v>1.6000000000000014</c:v>
                </c:pt>
                <c:pt idx="1856">
                  <c:v>1.1999999999999993</c:v>
                </c:pt>
                <c:pt idx="1857">
                  <c:v>1.8999999999999986</c:v>
                </c:pt>
                <c:pt idx="1858">
                  <c:v>1.8999999999999986</c:v>
                </c:pt>
                <c:pt idx="1859">
                  <c:v>2</c:v>
                </c:pt>
                <c:pt idx="1860">
                  <c:v>2.1000000000000014</c:v>
                </c:pt>
                <c:pt idx="1861">
                  <c:v>2.1999999999999993</c:v>
                </c:pt>
                <c:pt idx="1862">
                  <c:v>2.1999999999999993</c:v>
                </c:pt>
                <c:pt idx="1863">
                  <c:v>2</c:v>
                </c:pt>
                <c:pt idx="1864">
                  <c:v>1.5</c:v>
                </c:pt>
                <c:pt idx="1865">
                  <c:v>1.3999999999999986</c:v>
                </c:pt>
                <c:pt idx="1866">
                  <c:v>1.6999999999999993</c:v>
                </c:pt>
                <c:pt idx="1867">
                  <c:v>2.2999999999999972</c:v>
                </c:pt>
                <c:pt idx="1868">
                  <c:v>2.1999999999999993</c:v>
                </c:pt>
                <c:pt idx="1869">
                  <c:v>2.3999999999999986</c:v>
                </c:pt>
                <c:pt idx="1870">
                  <c:v>2.3999999999999986</c:v>
                </c:pt>
                <c:pt idx="1871">
                  <c:v>2.6000000000000014</c:v>
                </c:pt>
                <c:pt idx="1872">
                  <c:v>1.5</c:v>
                </c:pt>
                <c:pt idx="1873">
                  <c:v>1.1000000000000014</c:v>
                </c:pt>
                <c:pt idx="1874">
                  <c:v>2.5</c:v>
                </c:pt>
                <c:pt idx="1875">
                  <c:v>2.5</c:v>
                </c:pt>
                <c:pt idx="1876">
                  <c:v>2.5</c:v>
                </c:pt>
                <c:pt idx="1877">
                  <c:v>2.0999999999999979</c:v>
                </c:pt>
                <c:pt idx="1878">
                  <c:v>2.0999999999999979</c:v>
                </c:pt>
                <c:pt idx="1879">
                  <c:v>2</c:v>
                </c:pt>
                <c:pt idx="1880">
                  <c:v>1.6999999999999993</c:v>
                </c:pt>
                <c:pt idx="1881">
                  <c:v>1.3000000000000007</c:v>
                </c:pt>
                <c:pt idx="1882">
                  <c:v>2.3000000000000007</c:v>
                </c:pt>
                <c:pt idx="1883">
                  <c:v>2.6000000000000014</c:v>
                </c:pt>
                <c:pt idx="1884">
                  <c:v>3</c:v>
                </c:pt>
                <c:pt idx="1885">
                  <c:v>3</c:v>
                </c:pt>
                <c:pt idx="1886">
                  <c:v>3</c:v>
                </c:pt>
                <c:pt idx="1887">
                  <c:v>2.8000000000000007</c:v>
                </c:pt>
                <c:pt idx="1888">
                  <c:v>3</c:v>
                </c:pt>
                <c:pt idx="1889">
                  <c:v>3.8000000000000007</c:v>
                </c:pt>
                <c:pt idx="1890">
                  <c:v>4.1000000000000014</c:v>
                </c:pt>
                <c:pt idx="1891">
                  <c:v>3.8999999999999986</c:v>
                </c:pt>
                <c:pt idx="1892">
                  <c:v>3.8999999999999986</c:v>
                </c:pt>
                <c:pt idx="1893">
                  <c:v>4</c:v>
                </c:pt>
                <c:pt idx="1894">
                  <c:v>3.8000000000000007</c:v>
                </c:pt>
                <c:pt idx="1895">
                  <c:v>4</c:v>
                </c:pt>
                <c:pt idx="1896">
                  <c:v>4.1000000000000014</c:v>
                </c:pt>
                <c:pt idx="1897">
                  <c:v>4.1999999999999993</c:v>
                </c:pt>
                <c:pt idx="1898">
                  <c:v>4.5</c:v>
                </c:pt>
                <c:pt idx="1899">
                  <c:v>4.3000000000000007</c:v>
                </c:pt>
                <c:pt idx="1900">
                  <c:v>4.5999999999999979</c:v>
                </c:pt>
                <c:pt idx="1901">
                  <c:v>3.8000000000000007</c:v>
                </c:pt>
                <c:pt idx="1902">
                  <c:v>3.8999999999999986</c:v>
                </c:pt>
                <c:pt idx="1903">
                  <c:v>4</c:v>
                </c:pt>
                <c:pt idx="1904">
                  <c:v>3.8999999999999986</c:v>
                </c:pt>
                <c:pt idx="1905">
                  <c:v>3.7000000000000028</c:v>
                </c:pt>
                <c:pt idx="1906">
                  <c:v>3.1000000000000014</c:v>
                </c:pt>
                <c:pt idx="1907">
                  <c:v>3.1000000000000014</c:v>
                </c:pt>
                <c:pt idx="1908">
                  <c:v>3.1999999999999993</c:v>
                </c:pt>
                <c:pt idx="1909">
                  <c:v>3</c:v>
                </c:pt>
                <c:pt idx="1910">
                  <c:v>3</c:v>
                </c:pt>
                <c:pt idx="1911">
                  <c:v>3.3999999999999986</c:v>
                </c:pt>
                <c:pt idx="1912">
                  <c:v>3.3000000000000007</c:v>
                </c:pt>
                <c:pt idx="1913">
                  <c:v>3.6999999999999993</c:v>
                </c:pt>
                <c:pt idx="1914">
                  <c:v>3.0999999999999979</c:v>
                </c:pt>
                <c:pt idx="1915">
                  <c:v>2.3999999999999986</c:v>
                </c:pt>
                <c:pt idx="1916">
                  <c:v>2.1999999999999993</c:v>
                </c:pt>
                <c:pt idx="1917">
                  <c:v>2.6999999999999993</c:v>
                </c:pt>
                <c:pt idx="1918">
                  <c:v>3</c:v>
                </c:pt>
                <c:pt idx="1919">
                  <c:v>3</c:v>
                </c:pt>
                <c:pt idx="1920">
                  <c:v>3</c:v>
                </c:pt>
                <c:pt idx="1921">
                  <c:v>3</c:v>
                </c:pt>
                <c:pt idx="1922">
                  <c:v>3</c:v>
                </c:pt>
                <c:pt idx="1923">
                  <c:v>3</c:v>
                </c:pt>
                <c:pt idx="1924">
                  <c:v>2.6000000000000014</c:v>
                </c:pt>
                <c:pt idx="1925">
                  <c:v>2.5</c:v>
                </c:pt>
                <c:pt idx="1926">
                  <c:v>1.3000000000000007</c:v>
                </c:pt>
                <c:pt idx="1927">
                  <c:v>2.5999999999999979</c:v>
                </c:pt>
                <c:pt idx="1928">
                  <c:v>3</c:v>
                </c:pt>
                <c:pt idx="1929">
                  <c:v>3</c:v>
                </c:pt>
                <c:pt idx="1930">
                  <c:v>3</c:v>
                </c:pt>
                <c:pt idx="1931">
                  <c:v>3</c:v>
                </c:pt>
                <c:pt idx="1932">
                  <c:v>3</c:v>
                </c:pt>
                <c:pt idx="1933">
                  <c:v>3</c:v>
                </c:pt>
                <c:pt idx="1934">
                  <c:v>2.8999999999999986</c:v>
                </c:pt>
                <c:pt idx="1935">
                  <c:v>1.6999999999999993</c:v>
                </c:pt>
                <c:pt idx="1936">
                  <c:v>3</c:v>
                </c:pt>
                <c:pt idx="1937">
                  <c:v>3</c:v>
                </c:pt>
                <c:pt idx="1938">
                  <c:v>3</c:v>
                </c:pt>
                <c:pt idx="1939">
                  <c:v>3</c:v>
                </c:pt>
                <c:pt idx="1940">
                  <c:v>3</c:v>
                </c:pt>
                <c:pt idx="1941">
                  <c:v>3</c:v>
                </c:pt>
                <c:pt idx="1942">
                  <c:v>3</c:v>
                </c:pt>
                <c:pt idx="1943">
                  <c:v>2.3000000000000007</c:v>
                </c:pt>
                <c:pt idx="1944">
                  <c:v>2.3000000000000007</c:v>
                </c:pt>
                <c:pt idx="1945">
                  <c:v>3</c:v>
                </c:pt>
                <c:pt idx="1946">
                  <c:v>3</c:v>
                </c:pt>
                <c:pt idx="1947">
                  <c:v>3</c:v>
                </c:pt>
                <c:pt idx="1948">
                  <c:v>3</c:v>
                </c:pt>
                <c:pt idx="1949">
                  <c:v>3</c:v>
                </c:pt>
                <c:pt idx="1950">
                  <c:v>3</c:v>
                </c:pt>
                <c:pt idx="1951">
                  <c:v>3</c:v>
                </c:pt>
                <c:pt idx="1952">
                  <c:v>3</c:v>
                </c:pt>
                <c:pt idx="1953">
                  <c:v>3</c:v>
                </c:pt>
                <c:pt idx="1954">
                  <c:v>3</c:v>
                </c:pt>
                <c:pt idx="1955">
                  <c:v>3</c:v>
                </c:pt>
                <c:pt idx="1956">
                  <c:v>3</c:v>
                </c:pt>
                <c:pt idx="1957">
                  <c:v>3</c:v>
                </c:pt>
                <c:pt idx="1958">
                  <c:v>3</c:v>
                </c:pt>
                <c:pt idx="1959">
                  <c:v>3</c:v>
                </c:pt>
                <c:pt idx="1960">
                  <c:v>3</c:v>
                </c:pt>
                <c:pt idx="1961">
                  <c:v>3</c:v>
                </c:pt>
                <c:pt idx="1962">
                  <c:v>3</c:v>
                </c:pt>
                <c:pt idx="1963">
                  <c:v>3</c:v>
                </c:pt>
                <c:pt idx="1964">
                  <c:v>3</c:v>
                </c:pt>
                <c:pt idx="1965">
                  <c:v>3</c:v>
                </c:pt>
                <c:pt idx="1966">
                  <c:v>3</c:v>
                </c:pt>
                <c:pt idx="1967">
                  <c:v>3</c:v>
                </c:pt>
                <c:pt idx="1968">
                  <c:v>3</c:v>
                </c:pt>
                <c:pt idx="1969">
                  <c:v>3</c:v>
                </c:pt>
                <c:pt idx="1970">
                  <c:v>3.4000000000000021</c:v>
                </c:pt>
                <c:pt idx="1971">
                  <c:v>3.3999999999999986</c:v>
                </c:pt>
                <c:pt idx="1972">
                  <c:v>3</c:v>
                </c:pt>
                <c:pt idx="1973">
                  <c:v>3</c:v>
                </c:pt>
                <c:pt idx="1974">
                  <c:v>3</c:v>
                </c:pt>
                <c:pt idx="1975">
                  <c:v>3.8000000000000007</c:v>
                </c:pt>
                <c:pt idx="1976">
                  <c:v>3.6000000000000014</c:v>
                </c:pt>
                <c:pt idx="1977">
                  <c:v>3</c:v>
                </c:pt>
                <c:pt idx="1978">
                  <c:v>3</c:v>
                </c:pt>
                <c:pt idx="1979">
                  <c:v>2.8999999999999986</c:v>
                </c:pt>
                <c:pt idx="1980">
                  <c:v>2.8000000000000007</c:v>
                </c:pt>
                <c:pt idx="1981">
                  <c:v>3</c:v>
                </c:pt>
                <c:pt idx="1982">
                  <c:v>3</c:v>
                </c:pt>
                <c:pt idx="1983">
                  <c:v>3</c:v>
                </c:pt>
                <c:pt idx="1984">
                  <c:v>3</c:v>
                </c:pt>
                <c:pt idx="1985">
                  <c:v>3</c:v>
                </c:pt>
                <c:pt idx="1986">
                  <c:v>3.9000000000000021</c:v>
                </c:pt>
                <c:pt idx="1987">
                  <c:v>2.8999999999999986</c:v>
                </c:pt>
                <c:pt idx="1988">
                  <c:v>2</c:v>
                </c:pt>
                <c:pt idx="1989">
                  <c:v>2</c:v>
                </c:pt>
                <c:pt idx="1990">
                  <c:v>2</c:v>
                </c:pt>
                <c:pt idx="1991">
                  <c:v>2.1000000000000014</c:v>
                </c:pt>
                <c:pt idx="1992">
                  <c:v>3</c:v>
                </c:pt>
                <c:pt idx="1993">
                  <c:v>2.5</c:v>
                </c:pt>
                <c:pt idx="1994">
                  <c:v>2</c:v>
                </c:pt>
                <c:pt idx="1995">
                  <c:v>2</c:v>
                </c:pt>
                <c:pt idx="1996">
                  <c:v>2.1000000000000014</c:v>
                </c:pt>
                <c:pt idx="1997">
                  <c:v>3</c:v>
                </c:pt>
                <c:pt idx="1998">
                  <c:v>3</c:v>
                </c:pt>
                <c:pt idx="1999">
                  <c:v>3</c:v>
                </c:pt>
                <c:pt idx="2000">
                  <c:v>3</c:v>
                </c:pt>
                <c:pt idx="2001">
                  <c:v>3.1000000000000014</c:v>
                </c:pt>
                <c:pt idx="2002">
                  <c:v>3.5</c:v>
                </c:pt>
                <c:pt idx="2003">
                  <c:v>3.5</c:v>
                </c:pt>
                <c:pt idx="2004">
                  <c:v>3.6000000000000014</c:v>
                </c:pt>
                <c:pt idx="2005">
                  <c:v>4</c:v>
                </c:pt>
                <c:pt idx="2006">
                  <c:v>3.8999999999999986</c:v>
                </c:pt>
                <c:pt idx="2007">
                  <c:v>3.3000000000000007</c:v>
                </c:pt>
                <c:pt idx="2008">
                  <c:v>3</c:v>
                </c:pt>
                <c:pt idx="2009">
                  <c:v>3</c:v>
                </c:pt>
                <c:pt idx="2010">
                  <c:v>3</c:v>
                </c:pt>
                <c:pt idx="2011">
                  <c:v>2.6000000000000014</c:v>
                </c:pt>
                <c:pt idx="2012">
                  <c:v>3.4000000000000021</c:v>
                </c:pt>
                <c:pt idx="2013">
                  <c:v>3.8999999999999986</c:v>
                </c:pt>
                <c:pt idx="2014">
                  <c:v>3.5</c:v>
                </c:pt>
                <c:pt idx="2015">
                  <c:v>4</c:v>
                </c:pt>
                <c:pt idx="2016">
                  <c:v>4</c:v>
                </c:pt>
                <c:pt idx="2017">
                  <c:v>4.3999999999999986</c:v>
                </c:pt>
                <c:pt idx="2018">
                  <c:v>4.2000000000000028</c:v>
                </c:pt>
                <c:pt idx="2019">
                  <c:v>3.5</c:v>
                </c:pt>
                <c:pt idx="2020">
                  <c:v>4</c:v>
                </c:pt>
                <c:pt idx="2021">
                  <c:v>4</c:v>
                </c:pt>
                <c:pt idx="2022">
                  <c:v>3.1000000000000014</c:v>
                </c:pt>
                <c:pt idx="2023">
                  <c:v>3</c:v>
                </c:pt>
                <c:pt idx="2024">
                  <c:v>3.6000000000000014</c:v>
                </c:pt>
                <c:pt idx="2025">
                  <c:v>4</c:v>
                </c:pt>
                <c:pt idx="2026">
                  <c:v>4</c:v>
                </c:pt>
                <c:pt idx="2027">
                  <c:v>4</c:v>
                </c:pt>
                <c:pt idx="2028">
                  <c:v>3.3999999999999986</c:v>
                </c:pt>
                <c:pt idx="2029">
                  <c:v>3.5</c:v>
                </c:pt>
                <c:pt idx="2030">
                  <c:v>3</c:v>
                </c:pt>
                <c:pt idx="2031">
                  <c:v>3.1000000000000014</c:v>
                </c:pt>
                <c:pt idx="2032">
                  <c:v>4</c:v>
                </c:pt>
                <c:pt idx="2033">
                  <c:v>4</c:v>
                </c:pt>
                <c:pt idx="2034">
                  <c:v>4</c:v>
                </c:pt>
                <c:pt idx="2035">
                  <c:v>4</c:v>
                </c:pt>
                <c:pt idx="2036">
                  <c:v>3.9999999999999964</c:v>
                </c:pt>
                <c:pt idx="2037">
                  <c:v>5.3000000000000043</c:v>
                </c:pt>
                <c:pt idx="2038">
                  <c:v>7.8999999999999986</c:v>
                </c:pt>
                <c:pt idx="2039">
                  <c:v>7</c:v>
                </c:pt>
                <c:pt idx="2040">
                  <c:v>7.4000000000000021</c:v>
                </c:pt>
                <c:pt idx="2041">
                  <c:v>8.3999999999999986</c:v>
                </c:pt>
                <c:pt idx="2042">
                  <c:v>8</c:v>
                </c:pt>
                <c:pt idx="2043">
                  <c:v>7.8999999999999986</c:v>
                </c:pt>
                <c:pt idx="2044">
                  <c:v>5.5</c:v>
                </c:pt>
                <c:pt idx="2045">
                  <c:v>4.6999999999999993</c:v>
                </c:pt>
                <c:pt idx="2046">
                  <c:v>4</c:v>
                </c:pt>
                <c:pt idx="2047">
                  <c:v>4</c:v>
                </c:pt>
                <c:pt idx="2048">
                  <c:v>4.9000000000000021</c:v>
                </c:pt>
                <c:pt idx="2049">
                  <c:v>4.6000000000000014</c:v>
                </c:pt>
                <c:pt idx="2070">
                  <c:v>3.8999999999999986</c:v>
                </c:pt>
                <c:pt idx="2071">
                  <c:v>5</c:v>
                </c:pt>
                <c:pt idx="2072">
                  <c:v>5.8000000000000007</c:v>
                </c:pt>
                <c:pt idx="2073">
                  <c:v>6</c:v>
                </c:pt>
                <c:pt idx="2074">
                  <c:v>6</c:v>
                </c:pt>
                <c:pt idx="2075">
                  <c:v>6</c:v>
                </c:pt>
                <c:pt idx="2076">
                  <c:v>5.3000000000000007</c:v>
                </c:pt>
                <c:pt idx="2077">
                  <c:v>4.1999999999999993</c:v>
                </c:pt>
                <c:pt idx="2078">
                  <c:v>5.1000000000000014</c:v>
                </c:pt>
                <c:pt idx="2079">
                  <c:v>6</c:v>
                </c:pt>
                <c:pt idx="2080">
                  <c:v>6</c:v>
                </c:pt>
                <c:pt idx="2081">
                  <c:v>6</c:v>
                </c:pt>
                <c:pt idx="2082">
                  <c:v>6</c:v>
                </c:pt>
                <c:pt idx="2083">
                  <c:v>7</c:v>
                </c:pt>
                <c:pt idx="2084">
                  <c:v>7</c:v>
                </c:pt>
                <c:pt idx="2085">
                  <c:v>6.5999999999999979</c:v>
                </c:pt>
                <c:pt idx="2086">
                  <c:v>5.8999999999999986</c:v>
                </c:pt>
                <c:pt idx="2087">
                  <c:v>5.1999999999999993</c:v>
                </c:pt>
                <c:pt idx="2088">
                  <c:v>3.6999999999999993</c:v>
                </c:pt>
                <c:pt idx="2089">
                  <c:v>3.1999999999999993</c:v>
                </c:pt>
                <c:pt idx="2090">
                  <c:v>5</c:v>
                </c:pt>
                <c:pt idx="2091">
                  <c:v>5</c:v>
                </c:pt>
                <c:pt idx="2092">
                  <c:v>5</c:v>
                </c:pt>
                <c:pt idx="2093">
                  <c:v>5</c:v>
                </c:pt>
                <c:pt idx="2094">
                  <c:v>6</c:v>
                </c:pt>
                <c:pt idx="2095">
                  <c:v>7.1000000000000014</c:v>
                </c:pt>
                <c:pt idx="2096">
                  <c:v>8.3999999999999986</c:v>
                </c:pt>
                <c:pt idx="2097">
                  <c:v>8.3999999999999986</c:v>
                </c:pt>
                <c:pt idx="2098">
                  <c:v>7.3999999999999986</c:v>
                </c:pt>
                <c:pt idx="2099">
                  <c:v>8</c:v>
                </c:pt>
                <c:pt idx="2100">
                  <c:v>8</c:v>
                </c:pt>
                <c:pt idx="2101">
                  <c:v>8.1000000000000014</c:v>
                </c:pt>
                <c:pt idx="2102">
                  <c:v>8.4000000000000021</c:v>
                </c:pt>
                <c:pt idx="2103">
                  <c:v>8.5</c:v>
                </c:pt>
                <c:pt idx="2104">
                  <c:v>8</c:v>
                </c:pt>
                <c:pt idx="2105">
                  <c:v>8.2999999999999972</c:v>
                </c:pt>
                <c:pt idx="2106">
                  <c:v>7.9999999999999964</c:v>
                </c:pt>
                <c:pt idx="2107">
                  <c:v>6.6999999999999993</c:v>
                </c:pt>
                <c:pt idx="2124">
                  <c:v>0.20000000000000284</c:v>
                </c:pt>
                <c:pt idx="2125">
                  <c:v>0.90000000000000213</c:v>
                </c:pt>
                <c:pt idx="2126">
                  <c:v>0.30000000000000071</c:v>
                </c:pt>
                <c:pt idx="2127">
                  <c:v>0.69999999999999929</c:v>
                </c:pt>
                <c:pt idx="2128">
                  <c:v>0.69999999999999929</c:v>
                </c:pt>
                <c:pt idx="2129">
                  <c:v>0.70000000000000284</c:v>
                </c:pt>
                <c:pt idx="2130">
                  <c:v>0.60000000000000142</c:v>
                </c:pt>
                <c:pt idx="2131">
                  <c:v>0.60000000000000142</c:v>
                </c:pt>
                <c:pt idx="2132">
                  <c:v>0.69999999999999929</c:v>
                </c:pt>
                <c:pt idx="2133">
                  <c:v>0.69999999999999929</c:v>
                </c:pt>
                <c:pt idx="2134">
                  <c:v>0.69999999999999929</c:v>
                </c:pt>
                <c:pt idx="2135">
                  <c:v>0.5</c:v>
                </c:pt>
                <c:pt idx="2136">
                  <c:v>0.5</c:v>
                </c:pt>
                <c:pt idx="2137">
                  <c:v>0.39999999999999858</c:v>
                </c:pt>
                <c:pt idx="2138">
                  <c:v>0.40000000000000213</c:v>
                </c:pt>
                <c:pt idx="2139">
                  <c:v>0.39999999999999858</c:v>
                </c:pt>
                <c:pt idx="2140">
                  <c:v>0.30000000000000071</c:v>
                </c:pt>
                <c:pt idx="2141">
                  <c:v>0.39999999999999858</c:v>
                </c:pt>
                <c:pt idx="2142">
                  <c:v>0.69999999999999929</c:v>
                </c:pt>
                <c:pt idx="2143">
                  <c:v>0.5</c:v>
                </c:pt>
                <c:pt idx="2144">
                  <c:v>0.40000000000000213</c:v>
                </c:pt>
                <c:pt idx="2145">
                  <c:v>0.5</c:v>
                </c:pt>
                <c:pt idx="2146">
                  <c:v>0.5</c:v>
                </c:pt>
                <c:pt idx="2147">
                  <c:v>0.5</c:v>
                </c:pt>
                <c:pt idx="2148">
                  <c:v>0.5</c:v>
                </c:pt>
                <c:pt idx="2149">
                  <c:v>0.5</c:v>
                </c:pt>
                <c:pt idx="2150">
                  <c:v>0.5</c:v>
                </c:pt>
                <c:pt idx="2151">
                  <c:v>0.5</c:v>
                </c:pt>
                <c:pt idx="2152">
                  <c:v>0.5</c:v>
                </c:pt>
                <c:pt idx="2153">
                  <c:v>0.5</c:v>
                </c:pt>
                <c:pt idx="2154">
                  <c:v>0.39999999999999858</c:v>
                </c:pt>
                <c:pt idx="2155">
                  <c:v>0.39999999999999858</c:v>
                </c:pt>
                <c:pt idx="2156">
                  <c:v>0.5</c:v>
                </c:pt>
                <c:pt idx="2157">
                  <c:v>0.5</c:v>
                </c:pt>
                <c:pt idx="2158">
                  <c:v>0.5</c:v>
                </c:pt>
                <c:pt idx="2159">
                  <c:v>0.5</c:v>
                </c:pt>
                <c:pt idx="2160">
                  <c:v>0.60000000000000142</c:v>
                </c:pt>
                <c:pt idx="2161">
                  <c:v>0.60000000000000142</c:v>
                </c:pt>
                <c:pt idx="2162">
                  <c:v>0.60000000000000142</c:v>
                </c:pt>
                <c:pt idx="2163">
                  <c:v>0.60000000000000142</c:v>
                </c:pt>
                <c:pt idx="2164">
                  <c:v>0.5</c:v>
                </c:pt>
                <c:pt idx="2165">
                  <c:v>0.5</c:v>
                </c:pt>
                <c:pt idx="2166">
                  <c:v>0.59999999999999787</c:v>
                </c:pt>
                <c:pt idx="2167">
                  <c:v>0.69999999999999929</c:v>
                </c:pt>
                <c:pt idx="2168">
                  <c:v>0.69999999999999929</c:v>
                </c:pt>
                <c:pt idx="2169">
                  <c:v>0.59999999999999787</c:v>
                </c:pt>
                <c:pt idx="2170">
                  <c:v>0.60000000000000142</c:v>
                </c:pt>
                <c:pt idx="2171">
                  <c:v>0.60000000000000142</c:v>
                </c:pt>
                <c:pt idx="2172">
                  <c:v>0.59999999999999787</c:v>
                </c:pt>
                <c:pt idx="2173">
                  <c:v>0.60000000000000142</c:v>
                </c:pt>
                <c:pt idx="2174">
                  <c:v>0.69999999999999929</c:v>
                </c:pt>
                <c:pt idx="2175">
                  <c:v>0.80000000000000071</c:v>
                </c:pt>
                <c:pt idx="2176">
                  <c:v>0.69999999999999929</c:v>
                </c:pt>
                <c:pt idx="2177">
                  <c:v>0.69999999999999929</c:v>
                </c:pt>
                <c:pt idx="2178">
                  <c:v>0.80000000000000071</c:v>
                </c:pt>
                <c:pt idx="2179">
                  <c:v>0.80000000000000071</c:v>
                </c:pt>
                <c:pt idx="2180">
                  <c:v>0.69999999999999929</c:v>
                </c:pt>
                <c:pt idx="2181">
                  <c:v>0.69999999999999929</c:v>
                </c:pt>
                <c:pt idx="2182">
                  <c:v>0.5</c:v>
                </c:pt>
                <c:pt idx="2183">
                  <c:v>0.5</c:v>
                </c:pt>
                <c:pt idx="2184">
                  <c:v>0.60000000000000142</c:v>
                </c:pt>
                <c:pt idx="2185">
                  <c:v>0.60000000000000142</c:v>
                </c:pt>
                <c:pt idx="2186">
                  <c:v>0.60000000000000142</c:v>
                </c:pt>
                <c:pt idx="2187">
                  <c:v>0.60000000000000142</c:v>
                </c:pt>
                <c:pt idx="2188">
                  <c:v>0.60000000000000142</c:v>
                </c:pt>
                <c:pt idx="2189">
                  <c:v>0.60000000000000142</c:v>
                </c:pt>
                <c:pt idx="2190">
                  <c:v>0.60000000000000142</c:v>
                </c:pt>
                <c:pt idx="2191">
                  <c:v>0.5</c:v>
                </c:pt>
                <c:pt idx="2192">
                  <c:v>0.60000000000000142</c:v>
                </c:pt>
                <c:pt idx="2193">
                  <c:v>0.60000000000000142</c:v>
                </c:pt>
                <c:pt idx="2194">
                  <c:v>0.60000000000000142</c:v>
                </c:pt>
                <c:pt idx="2195">
                  <c:v>0.60000000000000142</c:v>
                </c:pt>
                <c:pt idx="2196">
                  <c:v>0.60000000000000142</c:v>
                </c:pt>
                <c:pt idx="2197">
                  <c:v>0.69999999999999929</c:v>
                </c:pt>
                <c:pt idx="2198">
                  <c:v>0.69999999999999929</c:v>
                </c:pt>
                <c:pt idx="2199">
                  <c:v>0.69999999999999929</c:v>
                </c:pt>
                <c:pt idx="2200">
                  <c:v>0.69999999999999929</c:v>
                </c:pt>
                <c:pt idx="2201">
                  <c:v>0.80000000000000071</c:v>
                </c:pt>
                <c:pt idx="2202">
                  <c:v>0.80000000000000071</c:v>
                </c:pt>
                <c:pt idx="2203">
                  <c:v>0.69999999999999929</c:v>
                </c:pt>
                <c:pt idx="2204">
                  <c:v>0.69999999999999929</c:v>
                </c:pt>
                <c:pt idx="2205">
                  <c:v>0.69999999999999929</c:v>
                </c:pt>
                <c:pt idx="2206">
                  <c:v>0.69999999999999929</c:v>
                </c:pt>
                <c:pt idx="2207">
                  <c:v>0.90000000000000213</c:v>
                </c:pt>
                <c:pt idx="2208">
                  <c:v>0.69999999999999929</c:v>
                </c:pt>
                <c:pt idx="2209">
                  <c:v>0.89999999999999858</c:v>
                </c:pt>
                <c:pt idx="2210">
                  <c:v>1</c:v>
                </c:pt>
                <c:pt idx="2211">
                  <c:v>1</c:v>
                </c:pt>
                <c:pt idx="2212">
                  <c:v>1.1000000000000014</c:v>
                </c:pt>
                <c:pt idx="2213">
                  <c:v>1.1000000000000014</c:v>
                </c:pt>
                <c:pt idx="2214">
                  <c:v>1.1000000000000014</c:v>
                </c:pt>
                <c:pt idx="2215">
                  <c:v>0.89999999999999858</c:v>
                </c:pt>
                <c:pt idx="2216">
                  <c:v>1</c:v>
                </c:pt>
                <c:pt idx="2217">
                  <c:v>0.89999999999999858</c:v>
                </c:pt>
                <c:pt idx="2218">
                  <c:v>1</c:v>
                </c:pt>
                <c:pt idx="2219">
                  <c:v>1</c:v>
                </c:pt>
                <c:pt idx="2220">
                  <c:v>1</c:v>
                </c:pt>
                <c:pt idx="2221">
                  <c:v>1</c:v>
                </c:pt>
                <c:pt idx="2222">
                  <c:v>1</c:v>
                </c:pt>
                <c:pt idx="2223">
                  <c:v>0.89999999999999858</c:v>
                </c:pt>
                <c:pt idx="2224">
                  <c:v>0.89999999999999858</c:v>
                </c:pt>
                <c:pt idx="2225">
                  <c:v>0.89999999999999858</c:v>
                </c:pt>
                <c:pt idx="2226">
                  <c:v>1</c:v>
                </c:pt>
                <c:pt idx="2227">
                  <c:v>1</c:v>
                </c:pt>
                <c:pt idx="2228">
                  <c:v>1</c:v>
                </c:pt>
                <c:pt idx="2229">
                  <c:v>1</c:v>
                </c:pt>
                <c:pt idx="2230">
                  <c:v>1</c:v>
                </c:pt>
                <c:pt idx="2231">
                  <c:v>0.89999999999999858</c:v>
                </c:pt>
                <c:pt idx="2232">
                  <c:v>0.90000000000000213</c:v>
                </c:pt>
                <c:pt idx="2233">
                  <c:v>1</c:v>
                </c:pt>
                <c:pt idx="2234">
                  <c:v>1</c:v>
                </c:pt>
                <c:pt idx="2235">
                  <c:v>1</c:v>
                </c:pt>
                <c:pt idx="2236">
                  <c:v>1</c:v>
                </c:pt>
                <c:pt idx="2237">
                  <c:v>1.1000000000000014</c:v>
                </c:pt>
                <c:pt idx="2238">
                  <c:v>0.89999999999999858</c:v>
                </c:pt>
                <c:pt idx="2239">
                  <c:v>0.80000000000000071</c:v>
                </c:pt>
                <c:pt idx="2240">
                  <c:v>0.80000000000000071</c:v>
                </c:pt>
                <c:pt idx="2241">
                  <c:v>0.60000000000000142</c:v>
                </c:pt>
                <c:pt idx="2242">
                  <c:v>0.59999999999999787</c:v>
                </c:pt>
                <c:pt idx="2243">
                  <c:v>0.30000000000000071</c:v>
                </c:pt>
                <c:pt idx="2257">
                  <c:v>0.69999999999999929</c:v>
                </c:pt>
                <c:pt idx="2258">
                  <c:v>1.1999999999999993</c:v>
                </c:pt>
                <c:pt idx="2259">
                  <c:v>1.1000000000000014</c:v>
                </c:pt>
                <c:pt idx="2260">
                  <c:v>1</c:v>
                </c:pt>
                <c:pt idx="2261">
                  <c:v>1</c:v>
                </c:pt>
                <c:pt idx="2262">
                  <c:v>0.79999999999999716</c:v>
                </c:pt>
                <c:pt idx="2263">
                  <c:v>0.89999999999999858</c:v>
                </c:pt>
                <c:pt idx="2264">
                  <c:v>0.89999999999999858</c:v>
                </c:pt>
                <c:pt idx="2265">
                  <c:v>1</c:v>
                </c:pt>
                <c:pt idx="2266">
                  <c:v>1</c:v>
                </c:pt>
                <c:pt idx="2267">
                  <c:v>1</c:v>
                </c:pt>
                <c:pt idx="2268">
                  <c:v>1</c:v>
                </c:pt>
                <c:pt idx="2269">
                  <c:v>0.89999999999999858</c:v>
                </c:pt>
                <c:pt idx="2270">
                  <c:v>0.80000000000000071</c:v>
                </c:pt>
                <c:pt idx="2271">
                  <c:v>0.80000000000000071</c:v>
                </c:pt>
                <c:pt idx="2272">
                  <c:v>0.80000000000000071</c:v>
                </c:pt>
                <c:pt idx="2273">
                  <c:v>1.4000000000000021</c:v>
                </c:pt>
                <c:pt idx="2274">
                  <c:v>1.3000000000000007</c:v>
                </c:pt>
                <c:pt idx="2275">
                  <c:v>1</c:v>
                </c:pt>
                <c:pt idx="2276">
                  <c:v>1</c:v>
                </c:pt>
                <c:pt idx="2277">
                  <c:v>1.0999999999999979</c:v>
                </c:pt>
                <c:pt idx="2278">
                  <c:v>1.8000000000000007</c:v>
                </c:pt>
                <c:pt idx="2279">
                  <c:v>1.6000000000000014</c:v>
                </c:pt>
                <c:pt idx="2280">
                  <c:v>1.5999999999999979</c:v>
                </c:pt>
                <c:pt idx="2281">
                  <c:v>1.6999999999999993</c:v>
                </c:pt>
                <c:pt idx="2282">
                  <c:v>1.6000000000000014</c:v>
                </c:pt>
                <c:pt idx="2283">
                  <c:v>2.5999999999999979</c:v>
                </c:pt>
                <c:pt idx="2284">
                  <c:v>2.6000000000000014</c:v>
                </c:pt>
                <c:pt idx="2285">
                  <c:v>2.9000000000000021</c:v>
                </c:pt>
                <c:pt idx="2286">
                  <c:v>3</c:v>
                </c:pt>
                <c:pt idx="2287">
                  <c:v>2.9000000000000021</c:v>
                </c:pt>
                <c:pt idx="2288">
                  <c:v>2.8999999999999986</c:v>
                </c:pt>
                <c:pt idx="2289">
                  <c:v>2.7000000000000028</c:v>
                </c:pt>
                <c:pt idx="2290">
                  <c:v>2.5</c:v>
                </c:pt>
                <c:pt idx="2291">
                  <c:v>2.8000000000000007</c:v>
                </c:pt>
                <c:pt idx="2292">
                  <c:v>2.8000000000000007</c:v>
                </c:pt>
                <c:pt idx="2293">
                  <c:v>2.8000000000000007</c:v>
                </c:pt>
                <c:pt idx="2294">
                  <c:v>2.8000000000000007</c:v>
                </c:pt>
                <c:pt idx="2295">
                  <c:v>2.5</c:v>
                </c:pt>
                <c:pt idx="2296">
                  <c:v>2.6999999999999993</c:v>
                </c:pt>
                <c:pt idx="2297">
                  <c:v>3</c:v>
                </c:pt>
                <c:pt idx="2298">
                  <c:v>3</c:v>
                </c:pt>
                <c:pt idx="2299">
                  <c:v>3</c:v>
                </c:pt>
                <c:pt idx="2300">
                  <c:v>2.5999999999999979</c:v>
                </c:pt>
                <c:pt idx="2301">
                  <c:v>2.6000000000000014</c:v>
                </c:pt>
                <c:pt idx="2302">
                  <c:v>2.8999999999999986</c:v>
                </c:pt>
                <c:pt idx="2303">
                  <c:v>1</c:v>
                </c:pt>
                <c:pt idx="2304">
                  <c:v>1</c:v>
                </c:pt>
                <c:pt idx="2305">
                  <c:v>1</c:v>
                </c:pt>
                <c:pt idx="2306">
                  <c:v>1</c:v>
                </c:pt>
                <c:pt idx="2307">
                  <c:v>1</c:v>
                </c:pt>
                <c:pt idx="2308">
                  <c:v>1</c:v>
                </c:pt>
                <c:pt idx="2309">
                  <c:v>1</c:v>
                </c:pt>
                <c:pt idx="2310">
                  <c:v>3.6999999999999993</c:v>
                </c:pt>
                <c:pt idx="2311">
                  <c:v>3.5999999999999979</c:v>
                </c:pt>
                <c:pt idx="2312">
                  <c:v>3.8999999999999986</c:v>
                </c:pt>
                <c:pt idx="2313">
                  <c:v>4</c:v>
                </c:pt>
                <c:pt idx="2314">
                  <c:v>4.1000000000000014</c:v>
                </c:pt>
                <c:pt idx="2315">
                  <c:v>4</c:v>
                </c:pt>
                <c:pt idx="2316">
                  <c:v>4.0999999999999979</c:v>
                </c:pt>
                <c:pt idx="2317">
                  <c:v>4.2000000000000028</c:v>
                </c:pt>
                <c:pt idx="2318">
                  <c:v>4.1999999999999993</c:v>
                </c:pt>
                <c:pt idx="2319" formatCode="0.0">
                  <c:v>4</c:v>
                </c:pt>
                <c:pt idx="2320" formatCode="0.0">
                  <c:v>3.9</c:v>
                </c:pt>
                <c:pt idx="2321" formatCode="0.0">
                  <c:v>3.8</c:v>
                </c:pt>
                <c:pt idx="2322" formatCode="0.0">
                  <c:v>4</c:v>
                </c:pt>
                <c:pt idx="2323" formatCode="0.0">
                  <c:v>4.0999999999999996</c:v>
                </c:pt>
                <c:pt idx="2324" formatCode="0.0">
                  <c:v>4.0999999999999996</c:v>
                </c:pt>
                <c:pt idx="2325" formatCode="0.0">
                  <c:v>4.0999999999999996</c:v>
                </c:pt>
                <c:pt idx="2326" formatCode="0.0">
                  <c:v>4.0999999999999996</c:v>
                </c:pt>
                <c:pt idx="2327" formatCode="0.0">
                  <c:v>4</c:v>
                </c:pt>
                <c:pt idx="2328" formatCode="0.0">
                  <c:v>3.5</c:v>
                </c:pt>
                <c:pt idx="2329" formatCode="0.0">
                  <c:v>4</c:v>
                </c:pt>
                <c:pt idx="2330" formatCode="0.0">
                  <c:v>4.3</c:v>
                </c:pt>
                <c:pt idx="2331" formatCode="0.0">
                  <c:v>3.8</c:v>
                </c:pt>
                <c:pt idx="2332" formatCode="0.0">
                  <c:v>3.6</c:v>
                </c:pt>
                <c:pt idx="2333" formatCode="0.0">
                  <c:v>3.4</c:v>
                </c:pt>
                <c:pt idx="2334" formatCode="0.0">
                  <c:v>3.8</c:v>
                </c:pt>
                <c:pt idx="2335" formatCode="0.0">
                  <c:v>3.8</c:v>
                </c:pt>
                <c:pt idx="2336" formatCode="0.0">
                  <c:v>4</c:v>
                </c:pt>
                <c:pt idx="2337" formatCode="0.0">
                  <c:v>3.6</c:v>
                </c:pt>
                <c:pt idx="2338" formatCode="0.0">
                  <c:v>3</c:v>
                </c:pt>
                <c:pt idx="2339" formatCode="0.0">
                  <c:v>3.4</c:v>
                </c:pt>
                <c:pt idx="2340" formatCode="0.0">
                  <c:v>3.6</c:v>
                </c:pt>
                <c:pt idx="2341" formatCode="0.0">
                  <c:v>3.9</c:v>
                </c:pt>
                <c:pt idx="2342" formatCode="0.0">
                  <c:v>4</c:v>
                </c:pt>
                <c:pt idx="2343" formatCode="0.0">
                  <c:v>4</c:v>
                </c:pt>
                <c:pt idx="2344" formatCode="0.0">
                  <c:v>4</c:v>
                </c:pt>
                <c:pt idx="2345" formatCode="0.0">
                  <c:v>4.0999999999999996</c:v>
                </c:pt>
                <c:pt idx="2346" formatCode="0.0">
                  <c:v>4.0999999999999996</c:v>
                </c:pt>
                <c:pt idx="2347" formatCode="0.0">
                  <c:v>5.3</c:v>
                </c:pt>
                <c:pt idx="2348" formatCode="0.0">
                  <c:v>6.6</c:v>
                </c:pt>
                <c:pt idx="2349" formatCode="0.0">
                  <c:v>7.4</c:v>
                </c:pt>
                <c:pt idx="2350" formatCode="0.0">
                  <c:v>7.1</c:v>
                </c:pt>
                <c:pt idx="2351" formatCode="0.0">
                  <c:v>8.1</c:v>
                </c:pt>
                <c:pt idx="2352" formatCode="0.0">
                  <c:v>7.4</c:v>
                </c:pt>
                <c:pt idx="2353" formatCode="0.0">
                  <c:v>8.3000000000000007</c:v>
                </c:pt>
                <c:pt idx="2354" formatCode="0.0">
                  <c:v>7.2</c:v>
                </c:pt>
                <c:pt idx="2355" formatCode="0.0">
                  <c:v>7.5</c:v>
                </c:pt>
                <c:pt idx="2356" formatCode="0.0">
                  <c:v>8.1</c:v>
                </c:pt>
                <c:pt idx="2357" formatCode="0.0">
                  <c:v>8.1</c:v>
                </c:pt>
                <c:pt idx="2358" formatCode="0.0">
                  <c:v>7.4</c:v>
                </c:pt>
                <c:pt idx="2359" formatCode="0.0">
                  <c:v>7.2</c:v>
                </c:pt>
                <c:pt idx="2360" formatCode="0.0">
                  <c:v>7.2</c:v>
                </c:pt>
                <c:pt idx="2361" formatCode="0.0">
                  <c:v>7.7</c:v>
                </c:pt>
                <c:pt idx="2362" formatCode="0.0">
                  <c:v>8</c:v>
                </c:pt>
                <c:pt idx="2363" formatCode="0.0">
                  <c:v>8</c:v>
                </c:pt>
                <c:pt idx="2364" formatCode="0.0">
                  <c:v>8</c:v>
                </c:pt>
                <c:pt idx="2365" formatCode="0.0">
                  <c:v>8</c:v>
                </c:pt>
                <c:pt idx="2366" formatCode="0.0">
                  <c:v>8</c:v>
                </c:pt>
                <c:pt idx="2367" formatCode="0.0">
                  <c:v>7.4</c:v>
                </c:pt>
                <c:pt idx="2368" formatCode="0.0">
                  <c:v>7.8</c:v>
                </c:pt>
                <c:pt idx="2369" formatCode="0.0">
                  <c:v>8</c:v>
                </c:pt>
                <c:pt idx="2370" formatCode="0.0">
                  <c:v>8</c:v>
                </c:pt>
                <c:pt idx="2371" formatCode="0.0">
                  <c:v>8</c:v>
                </c:pt>
                <c:pt idx="2372" formatCode="0.0">
                  <c:v>8</c:v>
                </c:pt>
                <c:pt idx="2373" formatCode="0.0">
                  <c:v>8.3000000000000007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D2DD-40D0-B33B-0CB5EBC308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8159528"/>
        <c:axId val="158162272"/>
      </c:lineChart>
      <c:dateAx>
        <c:axId val="15815952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8162272"/>
        <c:crosses val="autoZero"/>
        <c:auto val="1"/>
        <c:lblOffset val="100"/>
        <c:baseTimeUnit val="days"/>
      </c:dateAx>
      <c:valAx>
        <c:axId val="15816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8159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3442C-273B-45B2-ADBF-F1FC58E3BD84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96B7A-8A72-4CDB-9E2D-074009F177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332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8DECE-6BFF-D514-6249-26300409F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35015BE-A38E-CF41-E3F0-504DEBAB17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CCEEA6C-9260-8AEB-9A66-DF2BFCE82F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D139D2-9597-48B0-81CC-2034556B4D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39F3BD-B703-EB45-96C2-7BD3512CBCED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601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96B7A-8A72-4CDB-9E2D-074009F1777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76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596B7A-8A72-4CDB-9E2D-074009F1777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273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219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637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604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282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665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087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162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788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83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429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644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450A7-863E-403A-89F8-39DE6EFED41B}" type="datetimeFigureOut">
              <a:rPr lang="ru-RU" smtClean="0"/>
              <a:t>05.11.2025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C97E5-A5A3-4001-8E44-07BE4B50E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286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32411" y="565015"/>
            <a:ext cx="9144000" cy="367972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ru-RU" b="1" dirty="0"/>
              <a:t>Мониторинг работы установки Л-24-Т6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32411" y="4350059"/>
            <a:ext cx="9144000" cy="1655762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ru-RU" dirty="0"/>
          </a:p>
          <a:p>
            <a:r>
              <a:rPr lang="ru-RU" u="sng" dirty="0"/>
              <a:t>Производство №2 </a:t>
            </a:r>
          </a:p>
          <a:p>
            <a:r>
              <a:rPr lang="ru-RU" dirty="0"/>
              <a:t>ПАО «Орскнефтеоргсинтез»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EE849FB-DA3A-44A7-AF01-54144AB203D5}"/>
              </a:ext>
            </a:extLst>
          </p:cNvPr>
          <p:cNvSpPr/>
          <p:nvPr/>
        </p:nvSpPr>
        <p:spPr>
          <a:xfrm>
            <a:off x="10715709" y="195683"/>
            <a:ext cx="1236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ru-RU" u="sng" dirty="0"/>
              <a:t>25.02.2025</a:t>
            </a:r>
            <a:endParaRPr lang="ru-RU" u="sng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741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Текущая работа установки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550894"/>
            <a:ext cx="10887635" cy="4626069"/>
          </a:xfrm>
        </p:spPr>
        <p:txBody>
          <a:bodyPr>
            <a:normAutofit/>
          </a:bodyPr>
          <a:lstStyle/>
          <a:p>
            <a:r>
              <a:rPr lang="ru-RU" dirty="0"/>
              <a:t>В марте 2025 года провели перегрузку катализатора с отсевом пыли</a:t>
            </a:r>
          </a:p>
          <a:p>
            <a:r>
              <a:rPr lang="ru-RU" dirty="0"/>
              <a:t>В июле 2025 года в капитальный ремонт провели перегрузку верхнего слоя шаров и 150 мм катализатора, также были почищены распределительные корзины, тарелка и распределительное устройство с входным </a:t>
            </a:r>
            <a:r>
              <a:rPr lang="ru-RU" dirty="0" err="1"/>
              <a:t>тубопроводом</a:t>
            </a:r>
            <a:r>
              <a:rPr lang="ru-RU" dirty="0"/>
              <a:t>.</a:t>
            </a:r>
          </a:p>
          <a:p>
            <a:r>
              <a:rPr lang="ru-RU" dirty="0"/>
              <a:t>В настоящее время наблюдается стабильная работа установки с перепадом давления по реактору Р-1 0,3 кгс/см</a:t>
            </a:r>
            <a:r>
              <a:rPr lang="ru-RU" baseline="30000" dirty="0"/>
              <a:t>2</a:t>
            </a:r>
            <a:r>
              <a:rPr lang="ru-RU" dirty="0"/>
              <a:t>(но пока первопричина не решена и в сырьевом потоке они присутствуют)</a:t>
            </a:r>
          </a:p>
          <a:p>
            <a:r>
              <a:rPr lang="ru-RU" dirty="0"/>
              <a:t>Режимные листы и качество сырьевых/продуктовых потоков представлены в отдельных файлах (за 3 последних месяца). </a:t>
            </a:r>
          </a:p>
        </p:txBody>
      </p:sp>
    </p:spTree>
    <p:extLst>
      <p:ext uri="{BB962C8B-B14F-4D97-AF65-F5344CB8AC3E}">
        <p14:creationId xmlns:p14="http://schemas.microsoft.com/office/powerpoint/2010/main" val="450046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5834E-3594-5AC0-4792-2E59F5E9B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3907C62-E585-9E5C-A444-5999C405B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973479"/>
              </p:ext>
            </p:extLst>
          </p:nvPr>
        </p:nvGraphicFramePr>
        <p:xfrm>
          <a:off x="533400" y="381001"/>
          <a:ext cx="11303438" cy="48768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1303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9115">
                <a:tc>
                  <a:txBody>
                    <a:bodyPr/>
                    <a:lstStyle/>
                    <a:p>
                      <a:pPr algn="l"/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Описание работы установки Л-24-Т6 ПАО «Орскнефтеоргсинтез»</a:t>
                      </a:r>
                      <a:endParaRPr lang="ru-RU" sz="26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270D049-F869-4CF3-820A-912F25D7E3B8}"/>
              </a:ext>
            </a:extLst>
          </p:cNvPr>
          <p:cNvSpPr/>
          <p:nvPr/>
        </p:nvSpPr>
        <p:spPr>
          <a:xfrm>
            <a:off x="446842" y="1002438"/>
            <a:ext cx="1083958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Установка Л-24-Т6 предназначена для каталитической очистки прямогонных керосиновых фракций от сернистых, азотистых и кислородных соединений на алюмо-кобальт-молибденовом катализаторе в среде водородсодержащего газа при высоких температурах и давлении.</a:t>
            </a:r>
          </a:p>
          <a:p>
            <a:endParaRPr lang="ru-RU" sz="1400" b="1" dirty="0"/>
          </a:p>
          <a:p>
            <a:r>
              <a:rPr lang="ru-RU" sz="1400" dirty="0"/>
              <a:t>Проект установки Л-24-Т6 разработан ООО «</a:t>
            </a:r>
            <a:r>
              <a:rPr lang="ru-RU" sz="1400" dirty="0" err="1"/>
              <a:t>Ленгипронефтехимом</a:t>
            </a:r>
            <a:r>
              <a:rPr lang="ru-RU" sz="1400" dirty="0"/>
              <a:t>». </a:t>
            </a:r>
          </a:p>
          <a:p>
            <a:r>
              <a:rPr lang="ru-RU" sz="1400" dirty="0"/>
              <a:t>Установка введена в эксплуатацию в 1982 году.</a:t>
            </a:r>
          </a:p>
          <a:p>
            <a:r>
              <a:rPr lang="ru-RU" sz="1400" dirty="0"/>
              <a:t>Проектная производительность установки Л-24-Т6 составляет </a:t>
            </a:r>
            <a:r>
              <a:rPr lang="ru-RU" sz="1400" b="1" u="sng" dirty="0"/>
              <a:t>300 000 тонн/год.</a:t>
            </a:r>
          </a:p>
          <a:p>
            <a:r>
              <a:rPr lang="ru-RU" sz="1400" dirty="0"/>
              <a:t>В реактор Р-1 </a:t>
            </a:r>
            <a:r>
              <a:rPr lang="ru-RU" sz="1400" b="1" u="sng" dirty="0"/>
              <a:t>в 2018 году </a:t>
            </a:r>
            <a:r>
              <a:rPr lang="ru-RU" sz="1400" dirty="0"/>
              <a:t>загружен отечественный катализатор АКМ, произведенный ЗАО «</a:t>
            </a:r>
            <a:r>
              <a:rPr lang="ru-RU" sz="1400" dirty="0" err="1"/>
              <a:t>Промкатализ</a:t>
            </a:r>
            <a:r>
              <a:rPr lang="ru-RU" sz="1400" dirty="0"/>
              <a:t>» по ТУ 2177-024-44912618-2009 </a:t>
            </a:r>
            <a:r>
              <a:rPr lang="ru-RU" sz="1400" dirty="0" err="1"/>
              <a:t>изм</a:t>
            </a:r>
            <a:r>
              <a:rPr lang="ru-RU" sz="1400" dirty="0"/>
              <a:t> №1.</a:t>
            </a:r>
          </a:p>
          <a:p>
            <a:endParaRPr lang="ru-RU" sz="1400" b="1" dirty="0"/>
          </a:p>
          <a:p>
            <a:r>
              <a:rPr lang="ru-RU" sz="1400" b="1" dirty="0"/>
              <a:t>В состав установки Л-24-Т6 входят следующие технологические блоки: 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ru-RU" sz="1400" dirty="0"/>
              <a:t>Реакторный блок (гидроочистка сырья и очистка водородсодержащего газа раствором </a:t>
            </a:r>
            <a:r>
              <a:rPr lang="ru-RU" sz="1400" dirty="0" err="1"/>
              <a:t>моноэтаноламина</a:t>
            </a:r>
            <a:r>
              <a:rPr lang="ru-RU" sz="1400" dirty="0"/>
              <a:t>);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ru-RU" sz="1400" dirty="0"/>
              <a:t>Блок стабилизации </a:t>
            </a:r>
            <a:r>
              <a:rPr lang="ru-RU" sz="1400" dirty="0" err="1"/>
              <a:t>гидрогенизата</a:t>
            </a:r>
            <a:r>
              <a:rPr lang="ru-RU" sz="1400" dirty="0"/>
              <a:t> (удаление из нестабильного </a:t>
            </a:r>
            <a:r>
              <a:rPr lang="ru-RU" sz="1400" dirty="0" err="1"/>
              <a:t>гидрогенизата</a:t>
            </a:r>
            <a:r>
              <a:rPr lang="ru-RU" sz="1400" dirty="0"/>
              <a:t> легких компонентов, продуктов превращения процесса гидроочистки с целью получения стабильного базового реактивного топлива, соответствующего требованиям норм);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ru-RU" sz="1400" dirty="0"/>
              <a:t>Блок очистки углеводородных газов (очистка раствором МЭА углеводородного газа, регенерация МЭА, используемого для очистки водородсодержащего и углеводородного газов от сероводорода);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ru-RU" sz="1400" dirty="0"/>
              <a:t>Блок присадок (приготовление концентрата присадок и смешение его с базовым топливом РТ или ТС-1);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ru-RU" sz="1400" dirty="0"/>
              <a:t>Блок сепарации факельного газа (сброс с ППК аппаратов в факельную емкость, отделение сконденсировавшихся углеводородов, сбор их и откачка с установки; в блок включена система охлаждения насосов керосином в зимнее время);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ru-RU" sz="1400" dirty="0"/>
              <a:t>Блок сырьевых буллитов (прием прямогонных керосиновых фракций из производства №1, отделение воды и механических примесей)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ru-RU" sz="1400" dirty="0"/>
              <a:t>Блок сырьевых резервуаров (отстой, дренирование воды);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ru-RU" sz="1400" dirty="0"/>
              <a:t>Блок резервуаров стабильного топлива;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ru-RU" sz="1400" dirty="0"/>
              <a:t>Блок </a:t>
            </a:r>
            <a:r>
              <a:rPr lang="ru-RU" sz="1400" dirty="0" err="1"/>
              <a:t>высокоорганического</a:t>
            </a:r>
            <a:r>
              <a:rPr lang="ru-RU" sz="1400" dirty="0"/>
              <a:t> теплоносителя (обогрев помещений и технологических трубопроводов).</a:t>
            </a:r>
          </a:p>
        </p:txBody>
      </p:sp>
    </p:spTree>
    <p:extLst>
      <p:ext uri="{BB962C8B-B14F-4D97-AF65-F5344CB8AC3E}">
        <p14:creationId xmlns:p14="http://schemas.microsoft.com/office/powerpoint/2010/main" val="353733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3883502"/>
              </p:ext>
            </p:extLst>
          </p:nvPr>
        </p:nvGraphicFramePr>
        <p:xfrm>
          <a:off x="148046" y="2255520"/>
          <a:ext cx="11965576" cy="2264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3854823"/>
              </p:ext>
            </p:extLst>
          </p:nvPr>
        </p:nvGraphicFramePr>
        <p:xfrm>
          <a:off x="205059" y="65314"/>
          <a:ext cx="11908564" cy="2190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76251" y="441961"/>
            <a:ext cx="2307771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Технологические простои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05051" y="736715"/>
            <a:ext cx="60790" cy="5364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048104" y="472944"/>
            <a:ext cx="2177143" cy="276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/>
              <a:t>Перегрузка катализатора в Р-1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99265" y="763005"/>
            <a:ext cx="87085" cy="537653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61807" y="736716"/>
            <a:ext cx="61876" cy="5364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702063" y="740900"/>
            <a:ext cx="51788" cy="5364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877319" y="736715"/>
            <a:ext cx="45719" cy="538574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67843" y="739648"/>
            <a:ext cx="45719" cy="5364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91942" y="740899"/>
            <a:ext cx="53338" cy="5364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3744318"/>
              </p:ext>
            </p:extLst>
          </p:nvPr>
        </p:nvGraphicFramePr>
        <p:xfrm>
          <a:off x="78377" y="4354285"/>
          <a:ext cx="12035245" cy="2355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438854" y="732022"/>
            <a:ext cx="45719" cy="53726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785879" y="741069"/>
            <a:ext cx="45719" cy="5364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679008" y="763005"/>
            <a:ext cx="213361" cy="537653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0942320" y="763005"/>
            <a:ext cx="87085" cy="537653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869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Диаграмма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8072923"/>
              </p:ext>
            </p:extLst>
          </p:nvPr>
        </p:nvGraphicFramePr>
        <p:xfrm>
          <a:off x="317658" y="75333"/>
          <a:ext cx="1170505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550015" y="1528230"/>
            <a:ext cx="11432978" cy="10384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44053" y="1267961"/>
            <a:ext cx="34050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FF0000"/>
                </a:solidFill>
              </a:rPr>
              <a:t>Перепад по норме ТР не более 4 </a:t>
            </a:r>
            <a:r>
              <a:rPr lang="ru-RU" sz="1200" b="1" dirty="0" err="1">
                <a:solidFill>
                  <a:srgbClr val="FF0000"/>
                </a:solidFill>
              </a:rPr>
              <a:t>атм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01181" y="519864"/>
            <a:ext cx="2307771" cy="276999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ru-RU" sz="1200" dirty="0"/>
              <a:t>Технологические простои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68791" y="812540"/>
            <a:ext cx="60790" cy="138898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21369" y="812540"/>
            <a:ext cx="60790" cy="138898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804693" y="812540"/>
            <a:ext cx="45719" cy="138898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036979" y="805740"/>
            <a:ext cx="60790" cy="138898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948094" y="812540"/>
            <a:ext cx="45719" cy="138898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181659" y="805740"/>
            <a:ext cx="45719" cy="138898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292487" y="805740"/>
            <a:ext cx="45719" cy="138898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5892379" y="519863"/>
            <a:ext cx="2177143" cy="276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/>
              <a:t>Перегрузка катализатора в Р-1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060334" y="805740"/>
            <a:ext cx="52252" cy="138898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8477994" y="805740"/>
            <a:ext cx="108687" cy="139769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0573907" y="796862"/>
            <a:ext cx="45719" cy="138898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480988" y="805740"/>
            <a:ext cx="45719" cy="1388988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32271D-15B3-4FE9-BEA9-F06A2D8504D2}"/>
              </a:ext>
            </a:extLst>
          </p:cNvPr>
          <p:cNvSpPr/>
          <p:nvPr/>
        </p:nvSpPr>
        <p:spPr>
          <a:xfrm>
            <a:off x="274041" y="4043775"/>
            <a:ext cx="1155765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2020 год. </a:t>
            </a:r>
            <a:r>
              <a:rPr lang="ru-RU" sz="1600" dirty="0"/>
              <a:t>Зафиксировано 12 технологических простоев установки в связи с отсутствием сырья, продолжительностью от 2 дней до 1 месяца.</a:t>
            </a:r>
          </a:p>
          <a:p>
            <a:r>
              <a:rPr lang="ru-RU" sz="1600" b="1" dirty="0"/>
              <a:t>2021 год. </a:t>
            </a:r>
            <a:r>
              <a:rPr lang="ru-RU" sz="1600" dirty="0"/>
              <a:t>Резкий рост перепада давления в реакторе Р-1, обусловлен направлением сырья через резервуар без отстоя в режиме работы установки для производства компонента дизельного топлива.</a:t>
            </a:r>
          </a:p>
          <a:p>
            <a:r>
              <a:rPr lang="ru-RU" sz="1600" b="1" dirty="0"/>
              <a:t>2021, 2023, 2024 годы. </a:t>
            </a:r>
            <a:r>
              <a:rPr lang="ru-RU" sz="1600" dirty="0"/>
              <a:t>В связи с ростом перепада осуществлялась  перегрузка катализатора.</a:t>
            </a:r>
          </a:p>
          <a:p>
            <a:r>
              <a:rPr lang="ru-RU" sz="1600" b="1" dirty="0"/>
              <a:t>2024 год</a:t>
            </a:r>
            <a:r>
              <a:rPr lang="ru-RU" sz="1600" dirty="0"/>
              <a:t>. В нижнюю часть реактора Р-1 загружено 1560 кг свежего катализатора АКМ.</a:t>
            </a:r>
          </a:p>
          <a:p>
            <a:r>
              <a:rPr lang="ru-RU" sz="1600" b="1" dirty="0"/>
              <a:t>2025. </a:t>
            </a:r>
            <a:r>
              <a:rPr lang="ru-RU" sz="1600" dirty="0"/>
              <a:t>В феврале в связи резким увеличением перепада (переход циркуляционными компрессорами) принято решение о перегрузке катализатора (ориентировочный срок перегрузки 03.03-06.03; ориентировочный срок останова установки 01.03-08.03).</a:t>
            </a:r>
          </a:p>
        </p:txBody>
      </p:sp>
      <p:sp>
        <p:nvSpPr>
          <p:cNvPr id="4" name="Правая фигурная скобка 3">
            <a:extLst>
              <a:ext uri="{FF2B5EF4-FFF2-40B4-BE49-F238E27FC236}">
                <a16:creationId xmlns:a16="http://schemas.microsoft.com/office/drawing/2014/main" id="{F90ECF7D-996D-4AFC-8F7C-B84BC8CEBA54}"/>
              </a:ext>
            </a:extLst>
          </p:cNvPr>
          <p:cNvSpPr/>
          <p:nvPr/>
        </p:nvSpPr>
        <p:spPr>
          <a:xfrm rot="5400000">
            <a:off x="7102034" y="1659516"/>
            <a:ext cx="381135" cy="2479471"/>
          </a:xfrm>
          <a:prstGeom prst="rightBrace">
            <a:avLst>
              <a:gd name="adj1" fmla="val 8333"/>
              <a:gd name="adj2" fmla="val 4764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3C7B62A0-79E0-4CA9-8EFC-A398D743976E}"/>
              </a:ext>
            </a:extLst>
          </p:cNvPr>
          <p:cNvSpPr/>
          <p:nvPr/>
        </p:nvSpPr>
        <p:spPr>
          <a:xfrm>
            <a:off x="6909122" y="3061124"/>
            <a:ext cx="10323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18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месяцев</a:t>
            </a:r>
          </a:p>
        </p:txBody>
      </p:sp>
      <p:sp>
        <p:nvSpPr>
          <p:cNvPr id="32" name="Правая фигурная скобка 31">
            <a:extLst>
              <a:ext uri="{FF2B5EF4-FFF2-40B4-BE49-F238E27FC236}">
                <a16:creationId xmlns:a16="http://schemas.microsoft.com/office/drawing/2014/main" id="{627F140C-26EC-4559-84DB-534FDC23D7CB}"/>
              </a:ext>
            </a:extLst>
          </p:cNvPr>
          <p:cNvSpPr/>
          <p:nvPr/>
        </p:nvSpPr>
        <p:spPr>
          <a:xfrm rot="5400000">
            <a:off x="9404217" y="1844932"/>
            <a:ext cx="381135" cy="2124895"/>
          </a:xfrm>
          <a:prstGeom prst="rightBrace">
            <a:avLst>
              <a:gd name="adj1" fmla="val 8333"/>
              <a:gd name="adj2" fmla="val 4764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A47A7E67-7C83-4190-96D7-1F770A0F7F74}"/>
              </a:ext>
            </a:extLst>
          </p:cNvPr>
          <p:cNvSpPr/>
          <p:nvPr/>
        </p:nvSpPr>
        <p:spPr>
          <a:xfrm>
            <a:off x="9206932" y="3073726"/>
            <a:ext cx="12180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месяцев</a:t>
            </a:r>
          </a:p>
        </p:txBody>
      </p:sp>
      <p:sp>
        <p:nvSpPr>
          <p:cNvPr id="34" name="Правая фигурная скобка 33">
            <a:extLst>
              <a:ext uri="{FF2B5EF4-FFF2-40B4-BE49-F238E27FC236}">
                <a16:creationId xmlns:a16="http://schemas.microsoft.com/office/drawing/2014/main" id="{74ED0B47-A16E-4AAB-9FF8-02C717BA07CD}"/>
              </a:ext>
            </a:extLst>
          </p:cNvPr>
          <p:cNvSpPr/>
          <p:nvPr/>
        </p:nvSpPr>
        <p:spPr>
          <a:xfrm rot="5400000">
            <a:off x="11075702" y="2316589"/>
            <a:ext cx="381135" cy="1218076"/>
          </a:xfrm>
          <a:prstGeom prst="rightBrace">
            <a:avLst>
              <a:gd name="adj1" fmla="val 8333"/>
              <a:gd name="adj2" fmla="val 4764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F6A5D8A-2551-4D8E-8A2B-96EC4A3DA7D9}"/>
              </a:ext>
            </a:extLst>
          </p:cNvPr>
          <p:cNvSpPr/>
          <p:nvPr/>
        </p:nvSpPr>
        <p:spPr>
          <a:xfrm>
            <a:off x="10658191" y="3084021"/>
            <a:ext cx="12180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</a:rPr>
              <a:t>месяцев (06.24-02.25)</a:t>
            </a:r>
          </a:p>
        </p:txBody>
      </p:sp>
      <p:sp>
        <p:nvSpPr>
          <p:cNvPr id="36" name="Правая фигурная скобка 35">
            <a:extLst>
              <a:ext uri="{FF2B5EF4-FFF2-40B4-BE49-F238E27FC236}">
                <a16:creationId xmlns:a16="http://schemas.microsoft.com/office/drawing/2014/main" id="{99EEBEE4-C32D-486B-994C-2D38898BFD2F}"/>
              </a:ext>
            </a:extLst>
          </p:cNvPr>
          <p:cNvSpPr/>
          <p:nvPr/>
        </p:nvSpPr>
        <p:spPr>
          <a:xfrm rot="5400000">
            <a:off x="3151607" y="198977"/>
            <a:ext cx="381135" cy="5388951"/>
          </a:xfrm>
          <a:prstGeom prst="rightBrace">
            <a:avLst>
              <a:gd name="adj1" fmla="val 8333"/>
              <a:gd name="adj2" fmla="val 4764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DD7E19C8-3A55-42AB-9D84-EFA0DF72668C}"/>
              </a:ext>
            </a:extLst>
          </p:cNvPr>
          <p:cNvSpPr/>
          <p:nvPr/>
        </p:nvSpPr>
        <p:spPr>
          <a:xfrm>
            <a:off x="2930943" y="3061124"/>
            <a:ext cx="10323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8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месяцев</a:t>
            </a:r>
          </a:p>
        </p:txBody>
      </p:sp>
    </p:spTree>
    <p:extLst>
      <p:ext uri="{BB962C8B-B14F-4D97-AF65-F5344CB8AC3E}">
        <p14:creationId xmlns:p14="http://schemas.microsoft.com/office/powerpoint/2010/main" val="3692899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Таблица 28">
            <a:extLst>
              <a:ext uri="{FF2B5EF4-FFF2-40B4-BE49-F238E27FC236}">
                <a16:creationId xmlns:a16="http://schemas.microsoft.com/office/drawing/2014/main" id="{4D653B46-3832-42B1-B0A0-FC01305F27F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3400" y="381001"/>
          <a:ext cx="11303438" cy="48768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1303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9115">
                <a:tc>
                  <a:txBody>
                    <a:bodyPr/>
                    <a:lstStyle/>
                    <a:p>
                      <a:pPr algn="l"/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Динамика перепада по Р-1 в 24-25 году Л-24-Т6 ПАО «Орскнефтеоргсинтез»</a:t>
                      </a:r>
                      <a:endParaRPr lang="ru-RU" sz="26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04512E-1BFB-48A6-8141-DCB869BD3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084892"/>
            <a:ext cx="10885170" cy="578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95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Таблица 28">
            <a:extLst>
              <a:ext uri="{FF2B5EF4-FFF2-40B4-BE49-F238E27FC236}">
                <a16:creationId xmlns:a16="http://schemas.microsoft.com/office/drawing/2014/main" id="{4D653B46-3832-42B1-B0A0-FC01305F27F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3400" y="381001"/>
          <a:ext cx="11303438" cy="48768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1303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9115">
                <a:tc>
                  <a:txBody>
                    <a:bodyPr/>
                    <a:lstStyle/>
                    <a:p>
                      <a:pPr algn="l"/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Динамика перепада по Р-1 в 2025 году Л-24-Т6 ПАО «Орскнефтеоргсинтез»</a:t>
                      </a:r>
                      <a:endParaRPr lang="ru-RU" sz="26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1C38BB4C-5547-4B74-BEAB-4E6105100606}"/>
              </a:ext>
            </a:extLst>
          </p:cNvPr>
          <p:cNvCxnSpPr/>
          <p:nvPr/>
        </p:nvCxnSpPr>
        <p:spPr>
          <a:xfrm flipH="1">
            <a:off x="8435629" y="2087176"/>
            <a:ext cx="2780686" cy="7835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48E7426-3564-4EEA-861C-2EE8D81C5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438" y="1009265"/>
            <a:ext cx="10947400" cy="5712368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BDB1626-3D1C-4A9C-BA65-AB69DE0F5047}"/>
              </a:ext>
            </a:extLst>
          </p:cNvPr>
          <p:cNvSpPr/>
          <p:nvPr/>
        </p:nvSpPr>
        <p:spPr>
          <a:xfrm>
            <a:off x="8751140" y="2027220"/>
            <a:ext cx="2729056" cy="2835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Макс.допустимый перепад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F9EAB907-45F6-4078-9529-E5CE72951877}"/>
              </a:ext>
            </a:extLst>
          </p:cNvPr>
          <p:cNvCxnSpPr>
            <a:cxnSpLocks/>
          </p:cNvCxnSpPr>
          <p:nvPr/>
        </p:nvCxnSpPr>
        <p:spPr>
          <a:xfrm>
            <a:off x="8286826" y="2339924"/>
            <a:ext cx="3213796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9445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D6490A0C-4797-42CC-8F11-6AC7EDE47EE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3400" y="381001"/>
          <a:ext cx="11303438" cy="8839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1303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9115">
                <a:tc>
                  <a:txBody>
                    <a:bodyPr/>
                    <a:lstStyle/>
                    <a:p>
                      <a:pPr algn="l"/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П.3. Плана мероприятий. </a:t>
                      </a:r>
                      <a:r>
                        <a:rPr lang="ru-RU" sz="2600" b="0" dirty="0">
                          <a:solidFill>
                            <a:schemeClr val="tx1"/>
                          </a:solidFill>
                          <a:effectLst/>
                        </a:rPr>
                        <a:t>Перегрузка катализатора и отбор проб отложений с распределительной тарелки. </a:t>
                      </a:r>
                      <a:r>
                        <a:rPr lang="ru-RU" sz="26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ФОТООТЧЕТ</a:t>
                      </a:r>
                    </a:p>
                  </a:txBody>
                  <a:tcPr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B2DEBBE-826E-4DAF-9D9B-964B5AEA2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1316" y="1340221"/>
            <a:ext cx="2895522" cy="300028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FC6555-45D5-4D54-A037-1878037193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407" y="1340223"/>
            <a:ext cx="4044843" cy="53663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703891-E491-4984-9DD0-93596AE3D7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788" y="1340222"/>
            <a:ext cx="4379261" cy="536631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1466034-92C8-41A7-9C65-7693940BC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0280" y="4371848"/>
            <a:ext cx="2895522" cy="23304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204D51-D464-467B-8C1B-C13C2DD356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6556" y="4918090"/>
            <a:ext cx="2586026" cy="178419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D73B095-F54D-4EDE-A034-F9040532CD24}"/>
              </a:ext>
            </a:extLst>
          </p:cNvPr>
          <p:cNvSpPr/>
          <p:nvPr/>
        </p:nvSpPr>
        <p:spPr>
          <a:xfrm>
            <a:off x="117260" y="6488668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02.03.2025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AEE843-EEA0-43FF-A75F-140C84CF2346}"/>
              </a:ext>
            </a:extLst>
          </p:cNvPr>
          <p:cNvSpPr/>
          <p:nvPr/>
        </p:nvSpPr>
        <p:spPr>
          <a:xfrm>
            <a:off x="8949608" y="4415802"/>
            <a:ext cx="21832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Отложения</a:t>
            </a:r>
            <a:r>
              <a:rPr lang="en-US" sz="14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en-US" sz="1400" i="1" dirty="0">
                <a:solidFill>
                  <a:schemeClr val="bg1"/>
                </a:solidFill>
              </a:rPr>
              <a:t>Fe2O3 – 96,2 %</a:t>
            </a:r>
          </a:p>
          <a:p>
            <a:r>
              <a:rPr lang="en-US" sz="1400" i="1" dirty="0" err="1">
                <a:solidFill>
                  <a:schemeClr val="bg1"/>
                </a:solidFill>
              </a:rPr>
              <a:t>CoO</a:t>
            </a:r>
            <a:r>
              <a:rPr lang="en-US" sz="1400" i="1" dirty="0">
                <a:solidFill>
                  <a:schemeClr val="bg1"/>
                </a:solidFill>
              </a:rPr>
              <a:t> – 6,8 %</a:t>
            </a:r>
          </a:p>
          <a:p>
            <a:r>
              <a:rPr lang="en-US" sz="1400" i="1" dirty="0">
                <a:solidFill>
                  <a:schemeClr val="bg1"/>
                </a:solidFill>
              </a:rPr>
              <a:t>As – 236 ppm</a:t>
            </a:r>
          </a:p>
          <a:p>
            <a:r>
              <a:rPr lang="en-US" sz="1400" i="1" dirty="0">
                <a:solidFill>
                  <a:schemeClr val="bg1"/>
                </a:solidFill>
              </a:rPr>
              <a:t>Pb – 201 ppm</a:t>
            </a:r>
          </a:p>
          <a:p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393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D6490A0C-4797-42CC-8F11-6AC7EDE47EE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33400" y="381001"/>
          <a:ext cx="11303438" cy="8839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1303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9115">
                <a:tc>
                  <a:txBody>
                    <a:bodyPr/>
                    <a:lstStyle/>
                    <a:p>
                      <a:pPr algn="l"/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</a:rPr>
                        <a:t>П.3. Плана мероприятий. </a:t>
                      </a:r>
                      <a:r>
                        <a:rPr lang="ru-RU" sz="2600" b="0" dirty="0">
                          <a:solidFill>
                            <a:schemeClr val="tx1"/>
                          </a:solidFill>
                          <a:effectLst/>
                        </a:rPr>
                        <a:t>Перегрузка катализатора и отбор проб отложений с распределительной тарелки. </a:t>
                      </a:r>
                      <a:r>
                        <a:rPr lang="ru-RU" sz="2600" b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ПОСЛЕ ЧИСТКИ</a:t>
                      </a:r>
                    </a:p>
                  </a:txBody>
                  <a:tcPr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2CC8407-BB53-4063-A5AB-BF53C8351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775" y="1335818"/>
            <a:ext cx="4092388" cy="55221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DB78AD-81FA-4842-A83C-76ABBF0FB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6780" y="1335818"/>
            <a:ext cx="3099935" cy="31254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D52804B-5859-4B55-84EF-9B7BEEB56E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15" y="1335818"/>
            <a:ext cx="4214443" cy="535282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6C36B78-9FF8-4B9B-9D95-DE73F5205223}"/>
              </a:ext>
            </a:extLst>
          </p:cNvPr>
          <p:cNvSpPr/>
          <p:nvPr/>
        </p:nvSpPr>
        <p:spPr>
          <a:xfrm>
            <a:off x="10888411" y="6503979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05.03.2025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EB1295-C896-42E4-9F21-D8C2E1CD9B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t="13032" b="30441"/>
          <a:stretch/>
        </p:blipFill>
        <p:spPr>
          <a:xfrm>
            <a:off x="8864842" y="4500197"/>
            <a:ext cx="2691618" cy="235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93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288" y="1452568"/>
            <a:ext cx="6044455" cy="452913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CAADE2-47D3-40A3-9B3C-5ED29CD008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7743" y="2859657"/>
            <a:ext cx="2769651" cy="36151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6F0B98-8D61-41F3-867B-A0DDED7917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8420" y="1264921"/>
            <a:ext cx="3182194" cy="3681764"/>
          </a:xfrm>
          <a:prstGeom prst="rect">
            <a:avLst/>
          </a:prstGeom>
        </p:spPr>
      </p:pic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D6490A0C-4797-42CC-8F11-6AC7EDE47E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858200"/>
              </p:ext>
            </p:extLst>
          </p:nvPr>
        </p:nvGraphicFramePr>
        <p:xfrm>
          <a:off x="533400" y="381001"/>
          <a:ext cx="11303438" cy="88392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1303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9115">
                <a:tc>
                  <a:txBody>
                    <a:bodyPr/>
                    <a:lstStyle/>
                    <a:p>
                      <a:pPr algn="l"/>
                      <a:r>
                        <a:rPr lang="ru-RU" sz="2600" b="0" dirty="0">
                          <a:solidFill>
                            <a:schemeClr val="tx1"/>
                          </a:solidFill>
                          <a:effectLst/>
                        </a:rPr>
                        <a:t>Исследование образца, отобранного через  импульсную трубку на входе в реактор Р-1</a:t>
                      </a:r>
                    </a:p>
                  </a:txBody>
                  <a:tcPr>
                    <a:solidFill>
                      <a:srgbClr val="DAE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B6DB451-6679-4B1A-B108-47D926677721}"/>
              </a:ext>
            </a:extLst>
          </p:cNvPr>
          <p:cNvSpPr/>
          <p:nvPr/>
        </p:nvSpPr>
        <p:spPr>
          <a:xfrm>
            <a:off x="9197394" y="4467192"/>
            <a:ext cx="2534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</a:rPr>
              <a:t>Отбор с импульсной трубки на входе в Р-1</a:t>
            </a:r>
          </a:p>
          <a:p>
            <a:pPr algn="ctr" fontAlgn="b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</a:rPr>
              <a:t>19.02.2025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3B1DB8A-E862-4AFF-8753-61EAA6390C86}"/>
              </a:ext>
            </a:extLst>
          </p:cNvPr>
          <p:cNvSpPr/>
          <p:nvPr/>
        </p:nvSpPr>
        <p:spPr>
          <a:xfrm>
            <a:off x="6985258" y="6182379"/>
            <a:ext cx="165462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ru-RU" sz="1000" dirty="0">
                <a:solidFill>
                  <a:schemeClr val="bg1"/>
                </a:solidFill>
                <a:latin typeface="Times New Roman" panose="02020603050405020304" pitchFamily="18" charset="0"/>
              </a:rPr>
              <a:t>Отфильтрованный остаток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A3318F8-CD2C-44FE-8A03-01EDA4BECA45}"/>
              </a:ext>
            </a:extLst>
          </p:cNvPr>
          <p:cNvSpPr/>
          <p:nvPr/>
        </p:nvSpPr>
        <p:spPr>
          <a:xfrm>
            <a:off x="9653626" y="5138107"/>
            <a:ext cx="21832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продуктов коррозии в сырьевом потоке</a:t>
            </a:r>
            <a:r>
              <a:rPr lang="en-US" sz="1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en-US" sz="1400" i="1" dirty="0"/>
              <a:t>Fe2O3 – 96,2 %</a:t>
            </a:r>
          </a:p>
          <a:p>
            <a:r>
              <a:rPr lang="en-US" sz="1400" i="1" dirty="0" err="1"/>
              <a:t>CoO</a:t>
            </a:r>
            <a:r>
              <a:rPr lang="en-US" sz="1400" i="1" dirty="0"/>
              <a:t> – 6,8 %</a:t>
            </a:r>
          </a:p>
          <a:p>
            <a:r>
              <a:rPr lang="en-US" sz="1400" i="1" dirty="0"/>
              <a:t>As – 236 ppm</a:t>
            </a:r>
          </a:p>
          <a:p>
            <a:r>
              <a:rPr lang="en-US" sz="1400" i="1" dirty="0"/>
              <a:t>Pb – 201 ppm</a:t>
            </a:r>
          </a:p>
          <a:p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23181918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2125</TotalTime>
  <Words>751</Words>
  <Application>Microsoft Office PowerPoint</Application>
  <PresentationFormat>Широкоэкранный</PresentationFormat>
  <Paragraphs>160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Мониторинг работы установки Л-24-Т6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Текущая работа установки</vt:lpstr>
    </vt:vector>
  </TitlesOfParts>
  <Company>ПАО "Орскнефтеоргсинтез"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Колесов Евгений Валерьевич</dc:creator>
  <cp:lastModifiedBy>Прошкин Сергей Евгеньевич</cp:lastModifiedBy>
  <cp:revision>99</cp:revision>
  <cp:lastPrinted>2025-02-24T10:32:03Z</cp:lastPrinted>
  <dcterms:created xsi:type="dcterms:W3CDTF">2024-12-18T14:01:33Z</dcterms:created>
  <dcterms:modified xsi:type="dcterms:W3CDTF">2025-11-05T12:15:31Z</dcterms:modified>
</cp:coreProperties>
</file>